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78" r:id="rId3"/>
    <p:sldId id="274" r:id="rId4"/>
    <p:sldId id="275" r:id="rId5"/>
    <p:sldId id="257" r:id="rId6"/>
    <p:sldId id="258" r:id="rId7"/>
    <p:sldId id="259" r:id="rId8"/>
    <p:sldId id="260" r:id="rId9"/>
    <p:sldId id="261" r:id="rId10"/>
    <p:sldId id="262" r:id="rId11"/>
    <p:sldId id="263" r:id="rId12"/>
    <p:sldId id="264" r:id="rId13"/>
    <p:sldId id="265" r:id="rId14"/>
    <p:sldId id="266" r:id="rId15"/>
    <p:sldId id="267" r:id="rId16"/>
    <p:sldId id="271" r:id="rId17"/>
    <p:sldId id="272" r:id="rId18"/>
    <p:sldId id="273" r:id="rId19"/>
    <p:sldId id="276" r:id="rId20"/>
    <p:sldId id="277" r:id="rId21"/>
    <p:sldId id="268" r:id="rId22"/>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12/4/2018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900" b="1" i="0">
                <a:solidFill>
                  <a:schemeClr val="tx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12/4/2018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2315717" y="991361"/>
            <a:ext cx="5638800" cy="5638800"/>
          </a:xfrm>
          <a:custGeom>
            <a:avLst/>
            <a:gdLst/>
            <a:ahLst/>
            <a:cxnLst/>
            <a:rect l="l" t="t" r="r" b="b"/>
            <a:pathLst>
              <a:path w="5638800" h="5638800">
                <a:moveTo>
                  <a:pt x="2819399" y="0"/>
                </a:moveTo>
                <a:lnTo>
                  <a:pt x="0" y="5638800"/>
                </a:lnTo>
                <a:lnTo>
                  <a:pt x="5638800" y="5638800"/>
                </a:lnTo>
                <a:lnTo>
                  <a:pt x="2819399" y="0"/>
                </a:lnTo>
                <a:close/>
              </a:path>
            </a:pathLst>
          </a:custGeom>
          <a:solidFill>
            <a:srgbClr val="9BBA58"/>
          </a:solidFill>
        </p:spPr>
        <p:txBody>
          <a:bodyPr wrap="square" lIns="0" tIns="0" rIns="0" bIns="0" rtlCol="0"/>
          <a:lstStyle/>
          <a:p>
            <a:endParaRPr/>
          </a:p>
        </p:txBody>
      </p:sp>
      <p:sp>
        <p:nvSpPr>
          <p:cNvPr id="17" name="bk object 17"/>
          <p:cNvSpPr/>
          <p:nvPr/>
        </p:nvSpPr>
        <p:spPr>
          <a:xfrm>
            <a:off x="2315717" y="991361"/>
            <a:ext cx="5638800" cy="5638800"/>
          </a:xfrm>
          <a:custGeom>
            <a:avLst/>
            <a:gdLst/>
            <a:ahLst/>
            <a:cxnLst/>
            <a:rect l="l" t="t" r="r" b="b"/>
            <a:pathLst>
              <a:path w="5638800" h="5638800">
                <a:moveTo>
                  <a:pt x="0" y="5638800"/>
                </a:moveTo>
                <a:lnTo>
                  <a:pt x="2819399" y="0"/>
                </a:lnTo>
                <a:lnTo>
                  <a:pt x="5638800" y="5638800"/>
                </a:lnTo>
                <a:lnTo>
                  <a:pt x="0" y="5638800"/>
                </a:lnTo>
                <a:close/>
              </a:path>
            </a:pathLst>
          </a:custGeom>
          <a:ln w="25908">
            <a:solidFill>
              <a:srgbClr val="FFFFFF"/>
            </a:solidFill>
          </a:ln>
        </p:spPr>
        <p:txBody>
          <a:bodyPr wrap="square" lIns="0" tIns="0" rIns="0" bIns="0" rtlCol="0"/>
          <a:lstStyle/>
          <a:p>
            <a:endParaRPr/>
          </a:p>
        </p:txBody>
      </p:sp>
      <p:sp>
        <p:nvSpPr>
          <p:cNvPr id="18" name="bk object 18"/>
          <p:cNvSpPr/>
          <p:nvPr/>
        </p:nvSpPr>
        <p:spPr>
          <a:xfrm>
            <a:off x="5135117" y="1558289"/>
            <a:ext cx="3665220" cy="1335405"/>
          </a:xfrm>
          <a:custGeom>
            <a:avLst/>
            <a:gdLst/>
            <a:ahLst/>
            <a:cxnLst/>
            <a:rect l="l" t="t" r="r" b="b"/>
            <a:pathLst>
              <a:path w="3665220" h="1335405">
                <a:moveTo>
                  <a:pt x="3442716" y="0"/>
                </a:moveTo>
                <a:lnTo>
                  <a:pt x="222504" y="0"/>
                </a:lnTo>
                <a:lnTo>
                  <a:pt x="177647" y="4518"/>
                </a:lnTo>
                <a:lnTo>
                  <a:pt x="135874" y="17478"/>
                </a:lnTo>
                <a:lnTo>
                  <a:pt x="98077" y="37986"/>
                </a:lnTo>
                <a:lnTo>
                  <a:pt x="65150" y="65150"/>
                </a:lnTo>
                <a:lnTo>
                  <a:pt x="37986" y="98077"/>
                </a:lnTo>
                <a:lnTo>
                  <a:pt x="17478" y="135874"/>
                </a:lnTo>
                <a:lnTo>
                  <a:pt x="4518" y="177647"/>
                </a:lnTo>
                <a:lnTo>
                  <a:pt x="0" y="222504"/>
                </a:lnTo>
                <a:lnTo>
                  <a:pt x="0" y="1112520"/>
                </a:lnTo>
                <a:lnTo>
                  <a:pt x="4518" y="1157376"/>
                </a:lnTo>
                <a:lnTo>
                  <a:pt x="17478" y="1199149"/>
                </a:lnTo>
                <a:lnTo>
                  <a:pt x="37986" y="1236946"/>
                </a:lnTo>
                <a:lnTo>
                  <a:pt x="65150" y="1269873"/>
                </a:lnTo>
                <a:lnTo>
                  <a:pt x="98077" y="1297037"/>
                </a:lnTo>
                <a:lnTo>
                  <a:pt x="135874" y="1317545"/>
                </a:lnTo>
                <a:lnTo>
                  <a:pt x="177647" y="1330505"/>
                </a:lnTo>
                <a:lnTo>
                  <a:pt x="222504" y="1335024"/>
                </a:lnTo>
                <a:lnTo>
                  <a:pt x="3442716" y="1335024"/>
                </a:lnTo>
                <a:lnTo>
                  <a:pt x="3487572" y="1330505"/>
                </a:lnTo>
                <a:lnTo>
                  <a:pt x="3529345" y="1317545"/>
                </a:lnTo>
                <a:lnTo>
                  <a:pt x="3567142" y="1297037"/>
                </a:lnTo>
                <a:lnTo>
                  <a:pt x="3600069" y="1269873"/>
                </a:lnTo>
                <a:lnTo>
                  <a:pt x="3627233" y="1236946"/>
                </a:lnTo>
                <a:lnTo>
                  <a:pt x="3647741" y="1199149"/>
                </a:lnTo>
                <a:lnTo>
                  <a:pt x="3660701" y="1157376"/>
                </a:lnTo>
                <a:lnTo>
                  <a:pt x="3665220" y="1112520"/>
                </a:lnTo>
                <a:lnTo>
                  <a:pt x="3665220" y="222504"/>
                </a:lnTo>
                <a:lnTo>
                  <a:pt x="3660701" y="177647"/>
                </a:lnTo>
                <a:lnTo>
                  <a:pt x="3647741" y="135874"/>
                </a:lnTo>
                <a:lnTo>
                  <a:pt x="3627233" y="98077"/>
                </a:lnTo>
                <a:lnTo>
                  <a:pt x="3600069" y="65150"/>
                </a:lnTo>
                <a:lnTo>
                  <a:pt x="3567142" y="37986"/>
                </a:lnTo>
                <a:lnTo>
                  <a:pt x="3529345" y="17478"/>
                </a:lnTo>
                <a:lnTo>
                  <a:pt x="3487572" y="4518"/>
                </a:lnTo>
                <a:lnTo>
                  <a:pt x="3442716" y="0"/>
                </a:lnTo>
                <a:close/>
              </a:path>
            </a:pathLst>
          </a:custGeom>
          <a:solidFill>
            <a:srgbClr val="FFFFFF">
              <a:alpha val="90194"/>
            </a:srgbClr>
          </a:solidFill>
        </p:spPr>
        <p:txBody>
          <a:bodyPr wrap="square" lIns="0" tIns="0" rIns="0" bIns="0" rtlCol="0"/>
          <a:lstStyle/>
          <a:p>
            <a:endParaRPr/>
          </a:p>
        </p:txBody>
      </p:sp>
      <p:sp>
        <p:nvSpPr>
          <p:cNvPr id="19" name="bk object 19"/>
          <p:cNvSpPr/>
          <p:nvPr/>
        </p:nvSpPr>
        <p:spPr>
          <a:xfrm>
            <a:off x="5135117" y="1558289"/>
            <a:ext cx="3665220" cy="1335405"/>
          </a:xfrm>
          <a:custGeom>
            <a:avLst/>
            <a:gdLst/>
            <a:ahLst/>
            <a:cxnLst/>
            <a:rect l="l" t="t" r="r" b="b"/>
            <a:pathLst>
              <a:path w="3665220" h="1335405">
                <a:moveTo>
                  <a:pt x="0" y="222504"/>
                </a:moveTo>
                <a:lnTo>
                  <a:pt x="4518" y="177647"/>
                </a:lnTo>
                <a:lnTo>
                  <a:pt x="17478" y="135874"/>
                </a:lnTo>
                <a:lnTo>
                  <a:pt x="37986" y="98077"/>
                </a:lnTo>
                <a:lnTo>
                  <a:pt x="65150" y="65150"/>
                </a:lnTo>
                <a:lnTo>
                  <a:pt x="98077" y="37986"/>
                </a:lnTo>
                <a:lnTo>
                  <a:pt x="135874" y="17478"/>
                </a:lnTo>
                <a:lnTo>
                  <a:pt x="177647" y="4518"/>
                </a:lnTo>
                <a:lnTo>
                  <a:pt x="222504" y="0"/>
                </a:lnTo>
                <a:lnTo>
                  <a:pt x="3442716" y="0"/>
                </a:lnTo>
                <a:lnTo>
                  <a:pt x="3487572" y="4518"/>
                </a:lnTo>
                <a:lnTo>
                  <a:pt x="3529345" y="17478"/>
                </a:lnTo>
                <a:lnTo>
                  <a:pt x="3567142" y="37986"/>
                </a:lnTo>
                <a:lnTo>
                  <a:pt x="3600069" y="65150"/>
                </a:lnTo>
                <a:lnTo>
                  <a:pt x="3627233" y="98077"/>
                </a:lnTo>
                <a:lnTo>
                  <a:pt x="3647741" y="135874"/>
                </a:lnTo>
                <a:lnTo>
                  <a:pt x="3660701" y="177647"/>
                </a:lnTo>
                <a:lnTo>
                  <a:pt x="3665220" y="222504"/>
                </a:lnTo>
                <a:lnTo>
                  <a:pt x="3665220" y="1112520"/>
                </a:lnTo>
                <a:lnTo>
                  <a:pt x="3660701" y="1157376"/>
                </a:lnTo>
                <a:lnTo>
                  <a:pt x="3647741" y="1199149"/>
                </a:lnTo>
                <a:lnTo>
                  <a:pt x="3627233" y="1236946"/>
                </a:lnTo>
                <a:lnTo>
                  <a:pt x="3600069" y="1269873"/>
                </a:lnTo>
                <a:lnTo>
                  <a:pt x="3567142" y="1297037"/>
                </a:lnTo>
                <a:lnTo>
                  <a:pt x="3529345" y="1317545"/>
                </a:lnTo>
                <a:lnTo>
                  <a:pt x="3487572" y="1330505"/>
                </a:lnTo>
                <a:lnTo>
                  <a:pt x="3442716" y="1335024"/>
                </a:lnTo>
                <a:lnTo>
                  <a:pt x="222504" y="1335024"/>
                </a:lnTo>
                <a:lnTo>
                  <a:pt x="177647" y="1330505"/>
                </a:lnTo>
                <a:lnTo>
                  <a:pt x="135874" y="1317545"/>
                </a:lnTo>
                <a:lnTo>
                  <a:pt x="98077" y="1297037"/>
                </a:lnTo>
                <a:lnTo>
                  <a:pt x="65150" y="1269873"/>
                </a:lnTo>
                <a:lnTo>
                  <a:pt x="37986" y="1236946"/>
                </a:lnTo>
                <a:lnTo>
                  <a:pt x="17478" y="1199149"/>
                </a:lnTo>
                <a:lnTo>
                  <a:pt x="4518" y="1157376"/>
                </a:lnTo>
                <a:lnTo>
                  <a:pt x="0" y="1112520"/>
                </a:lnTo>
                <a:lnTo>
                  <a:pt x="0" y="222504"/>
                </a:lnTo>
                <a:close/>
              </a:path>
            </a:pathLst>
          </a:custGeom>
          <a:ln w="25908">
            <a:solidFill>
              <a:srgbClr val="9BBA58"/>
            </a:solidFill>
          </a:ln>
        </p:spPr>
        <p:txBody>
          <a:bodyPr wrap="square" lIns="0" tIns="0" rIns="0" bIns="0" rtlCol="0"/>
          <a:lstStyle/>
          <a:p>
            <a:endParaRPr/>
          </a:p>
        </p:txBody>
      </p:sp>
      <p:sp>
        <p:nvSpPr>
          <p:cNvPr id="20" name="bk object 20"/>
          <p:cNvSpPr/>
          <p:nvPr/>
        </p:nvSpPr>
        <p:spPr>
          <a:xfrm>
            <a:off x="5135117" y="3059429"/>
            <a:ext cx="3665220" cy="1335405"/>
          </a:xfrm>
          <a:custGeom>
            <a:avLst/>
            <a:gdLst/>
            <a:ahLst/>
            <a:cxnLst/>
            <a:rect l="l" t="t" r="r" b="b"/>
            <a:pathLst>
              <a:path w="3665220" h="1335404">
                <a:moveTo>
                  <a:pt x="3442716" y="0"/>
                </a:moveTo>
                <a:lnTo>
                  <a:pt x="222504" y="0"/>
                </a:lnTo>
                <a:lnTo>
                  <a:pt x="177647" y="4518"/>
                </a:lnTo>
                <a:lnTo>
                  <a:pt x="135874" y="17478"/>
                </a:lnTo>
                <a:lnTo>
                  <a:pt x="98077" y="37986"/>
                </a:lnTo>
                <a:lnTo>
                  <a:pt x="65150" y="65150"/>
                </a:lnTo>
                <a:lnTo>
                  <a:pt x="37986" y="98077"/>
                </a:lnTo>
                <a:lnTo>
                  <a:pt x="17478" y="135874"/>
                </a:lnTo>
                <a:lnTo>
                  <a:pt x="4518" y="177647"/>
                </a:lnTo>
                <a:lnTo>
                  <a:pt x="0" y="222504"/>
                </a:lnTo>
                <a:lnTo>
                  <a:pt x="0" y="1112520"/>
                </a:lnTo>
                <a:lnTo>
                  <a:pt x="4518" y="1157376"/>
                </a:lnTo>
                <a:lnTo>
                  <a:pt x="17478" y="1199149"/>
                </a:lnTo>
                <a:lnTo>
                  <a:pt x="37986" y="1236946"/>
                </a:lnTo>
                <a:lnTo>
                  <a:pt x="65150" y="1269873"/>
                </a:lnTo>
                <a:lnTo>
                  <a:pt x="98077" y="1297037"/>
                </a:lnTo>
                <a:lnTo>
                  <a:pt x="135874" y="1317545"/>
                </a:lnTo>
                <a:lnTo>
                  <a:pt x="177647" y="1330505"/>
                </a:lnTo>
                <a:lnTo>
                  <a:pt x="222504" y="1335024"/>
                </a:lnTo>
                <a:lnTo>
                  <a:pt x="3442716" y="1335024"/>
                </a:lnTo>
                <a:lnTo>
                  <a:pt x="3487572" y="1330505"/>
                </a:lnTo>
                <a:lnTo>
                  <a:pt x="3529345" y="1317545"/>
                </a:lnTo>
                <a:lnTo>
                  <a:pt x="3567142" y="1297037"/>
                </a:lnTo>
                <a:lnTo>
                  <a:pt x="3600069" y="1269873"/>
                </a:lnTo>
                <a:lnTo>
                  <a:pt x="3627233" y="1236946"/>
                </a:lnTo>
                <a:lnTo>
                  <a:pt x="3647741" y="1199149"/>
                </a:lnTo>
                <a:lnTo>
                  <a:pt x="3660701" y="1157376"/>
                </a:lnTo>
                <a:lnTo>
                  <a:pt x="3665220" y="1112520"/>
                </a:lnTo>
                <a:lnTo>
                  <a:pt x="3665220" y="222504"/>
                </a:lnTo>
                <a:lnTo>
                  <a:pt x="3660701" y="177647"/>
                </a:lnTo>
                <a:lnTo>
                  <a:pt x="3647741" y="135874"/>
                </a:lnTo>
                <a:lnTo>
                  <a:pt x="3627233" y="98077"/>
                </a:lnTo>
                <a:lnTo>
                  <a:pt x="3600069" y="65150"/>
                </a:lnTo>
                <a:lnTo>
                  <a:pt x="3567142" y="37986"/>
                </a:lnTo>
                <a:lnTo>
                  <a:pt x="3529345" y="17478"/>
                </a:lnTo>
                <a:lnTo>
                  <a:pt x="3487572" y="4518"/>
                </a:lnTo>
                <a:lnTo>
                  <a:pt x="3442716" y="0"/>
                </a:lnTo>
                <a:close/>
              </a:path>
            </a:pathLst>
          </a:custGeom>
          <a:solidFill>
            <a:srgbClr val="FFFFFF">
              <a:alpha val="90194"/>
            </a:srgbClr>
          </a:solidFill>
        </p:spPr>
        <p:txBody>
          <a:bodyPr wrap="square" lIns="0" tIns="0" rIns="0" bIns="0" rtlCol="0"/>
          <a:lstStyle/>
          <a:p>
            <a:endParaRPr/>
          </a:p>
        </p:txBody>
      </p:sp>
      <p:sp>
        <p:nvSpPr>
          <p:cNvPr id="21" name="bk object 21"/>
          <p:cNvSpPr/>
          <p:nvPr/>
        </p:nvSpPr>
        <p:spPr>
          <a:xfrm>
            <a:off x="5135117" y="3059429"/>
            <a:ext cx="3665220" cy="1335405"/>
          </a:xfrm>
          <a:custGeom>
            <a:avLst/>
            <a:gdLst/>
            <a:ahLst/>
            <a:cxnLst/>
            <a:rect l="l" t="t" r="r" b="b"/>
            <a:pathLst>
              <a:path w="3665220" h="1335404">
                <a:moveTo>
                  <a:pt x="0" y="222504"/>
                </a:moveTo>
                <a:lnTo>
                  <a:pt x="4518" y="177647"/>
                </a:lnTo>
                <a:lnTo>
                  <a:pt x="17478" y="135874"/>
                </a:lnTo>
                <a:lnTo>
                  <a:pt x="37986" y="98077"/>
                </a:lnTo>
                <a:lnTo>
                  <a:pt x="65150" y="65150"/>
                </a:lnTo>
                <a:lnTo>
                  <a:pt x="98077" y="37986"/>
                </a:lnTo>
                <a:lnTo>
                  <a:pt x="135874" y="17478"/>
                </a:lnTo>
                <a:lnTo>
                  <a:pt x="177647" y="4518"/>
                </a:lnTo>
                <a:lnTo>
                  <a:pt x="222504" y="0"/>
                </a:lnTo>
                <a:lnTo>
                  <a:pt x="3442716" y="0"/>
                </a:lnTo>
                <a:lnTo>
                  <a:pt x="3487572" y="4518"/>
                </a:lnTo>
                <a:lnTo>
                  <a:pt x="3529345" y="17478"/>
                </a:lnTo>
                <a:lnTo>
                  <a:pt x="3567142" y="37986"/>
                </a:lnTo>
                <a:lnTo>
                  <a:pt x="3600069" y="65150"/>
                </a:lnTo>
                <a:lnTo>
                  <a:pt x="3627233" y="98077"/>
                </a:lnTo>
                <a:lnTo>
                  <a:pt x="3647741" y="135874"/>
                </a:lnTo>
                <a:lnTo>
                  <a:pt x="3660701" y="177647"/>
                </a:lnTo>
                <a:lnTo>
                  <a:pt x="3665220" y="222504"/>
                </a:lnTo>
                <a:lnTo>
                  <a:pt x="3665220" y="1112520"/>
                </a:lnTo>
                <a:lnTo>
                  <a:pt x="3660701" y="1157376"/>
                </a:lnTo>
                <a:lnTo>
                  <a:pt x="3647741" y="1199149"/>
                </a:lnTo>
                <a:lnTo>
                  <a:pt x="3627233" y="1236946"/>
                </a:lnTo>
                <a:lnTo>
                  <a:pt x="3600069" y="1269873"/>
                </a:lnTo>
                <a:lnTo>
                  <a:pt x="3567142" y="1297037"/>
                </a:lnTo>
                <a:lnTo>
                  <a:pt x="3529345" y="1317545"/>
                </a:lnTo>
                <a:lnTo>
                  <a:pt x="3487572" y="1330505"/>
                </a:lnTo>
                <a:lnTo>
                  <a:pt x="3442716" y="1335024"/>
                </a:lnTo>
                <a:lnTo>
                  <a:pt x="222504" y="1335024"/>
                </a:lnTo>
                <a:lnTo>
                  <a:pt x="177647" y="1330505"/>
                </a:lnTo>
                <a:lnTo>
                  <a:pt x="135874" y="1317545"/>
                </a:lnTo>
                <a:lnTo>
                  <a:pt x="98077" y="1297037"/>
                </a:lnTo>
                <a:lnTo>
                  <a:pt x="65150" y="1269873"/>
                </a:lnTo>
                <a:lnTo>
                  <a:pt x="37986" y="1236946"/>
                </a:lnTo>
                <a:lnTo>
                  <a:pt x="17478" y="1199149"/>
                </a:lnTo>
                <a:lnTo>
                  <a:pt x="4518" y="1157376"/>
                </a:lnTo>
                <a:lnTo>
                  <a:pt x="0" y="1112520"/>
                </a:lnTo>
                <a:lnTo>
                  <a:pt x="0" y="222504"/>
                </a:lnTo>
                <a:close/>
              </a:path>
            </a:pathLst>
          </a:custGeom>
          <a:ln w="25907">
            <a:solidFill>
              <a:srgbClr val="5EAEA6"/>
            </a:solidFill>
          </a:ln>
        </p:spPr>
        <p:txBody>
          <a:bodyPr wrap="square" lIns="0" tIns="0" rIns="0" bIns="0" rtlCol="0"/>
          <a:lstStyle/>
          <a:p>
            <a:endParaRPr/>
          </a:p>
        </p:txBody>
      </p:sp>
      <p:sp>
        <p:nvSpPr>
          <p:cNvPr id="22" name="bk object 22"/>
          <p:cNvSpPr/>
          <p:nvPr/>
        </p:nvSpPr>
        <p:spPr>
          <a:xfrm>
            <a:off x="5135117" y="4562094"/>
            <a:ext cx="3665220" cy="1335405"/>
          </a:xfrm>
          <a:custGeom>
            <a:avLst/>
            <a:gdLst/>
            <a:ahLst/>
            <a:cxnLst/>
            <a:rect l="l" t="t" r="r" b="b"/>
            <a:pathLst>
              <a:path w="3665220" h="1335404">
                <a:moveTo>
                  <a:pt x="3442716" y="0"/>
                </a:moveTo>
                <a:lnTo>
                  <a:pt x="222504" y="0"/>
                </a:lnTo>
                <a:lnTo>
                  <a:pt x="177647" y="4518"/>
                </a:lnTo>
                <a:lnTo>
                  <a:pt x="135874" y="17478"/>
                </a:lnTo>
                <a:lnTo>
                  <a:pt x="98077" y="37986"/>
                </a:lnTo>
                <a:lnTo>
                  <a:pt x="65150" y="65150"/>
                </a:lnTo>
                <a:lnTo>
                  <a:pt x="37986" y="98077"/>
                </a:lnTo>
                <a:lnTo>
                  <a:pt x="17478" y="135874"/>
                </a:lnTo>
                <a:lnTo>
                  <a:pt x="4518" y="177647"/>
                </a:lnTo>
                <a:lnTo>
                  <a:pt x="0" y="222503"/>
                </a:lnTo>
                <a:lnTo>
                  <a:pt x="0" y="1112519"/>
                </a:lnTo>
                <a:lnTo>
                  <a:pt x="4518" y="1157362"/>
                </a:lnTo>
                <a:lnTo>
                  <a:pt x="17478" y="1199128"/>
                </a:lnTo>
                <a:lnTo>
                  <a:pt x="37986" y="1236923"/>
                </a:lnTo>
                <a:lnTo>
                  <a:pt x="65150" y="1269853"/>
                </a:lnTo>
                <a:lnTo>
                  <a:pt x="98077" y="1297023"/>
                </a:lnTo>
                <a:lnTo>
                  <a:pt x="135874" y="1317538"/>
                </a:lnTo>
                <a:lnTo>
                  <a:pt x="177647" y="1330503"/>
                </a:lnTo>
                <a:lnTo>
                  <a:pt x="222504" y="1335023"/>
                </a:lnTo>
                <a:lnTo>
                  <a:pt x="3442716" y="1335023"/>
                </a:lnTo>
                <a:lnTo>
                  <a:pt x="3487572" y="1330503"/>
                </a:lnTo>
                <a:lnTo>
                  <a:pt x="3529345" y="1317538"/>
                </a:lnTo>
                <a:lnTo>
                  <a:pt x="3567142" y="1297023"/>
                </a:lnTo>
                <a:lnTo>
                  <a:pt x="3600069" y="1269853"/>
                </a:lnTo>
                <a:lnTo>
                  <a:pt x="3627233" y="1236923"/>
                </a:lnTo>
                <a:lnTo>
                  <a:pt x="3647741" y="1199128"/>
                </a:lnTo>
                <a:lnTo>
                  <a:pt x="3660701" y="1157362"/>
                </a:lnTo>
                <a:lnTo>
                  <a:pt x="3665220" y="1112519"/>
                </a:lnTo>
                <a:lnTo>
                  <a:pt x="3665220" y="222503"/>
                </a:lnTo>
                <a:lnTo>
                  <a:pt x="3660701" y="177647"/>
                </a:lnTo>
                <a:lnTo>
                  <a:pt x="3647741" y="135874"/>
                </a:lnTo>
                <a:lnTo>
                  <a:pt x="3627233" y="98077"/>
                </a:lnTo>
                <a:lnTo>
                  <a:pt x="3600069" y="65150"/>
                </a:lnTo>
                <a:lnTo>
                  <a:pt x="3567142" y="37986"/>
                </a:lnTo>
                <a:lnTo>
                  <a:pt x="3529345" y="17478"/>
                </a:lnTo>
                <a:lnTo>
                  <a:pt x="3487572" y="4518"/>
                </a:lnTo>
                <a:lnTo>
                  <a:pt x="3442716" y="0"/>
                </a:lnTo>
                <a:close/>
              </a:path>
            </a:pathLst>
          </a:custGeom>
          <a:solidFill>
            <a:srgbClr val="FFFFFF">
              <a:alpha val="90194"/>
            </a:srgbClr>
          </a:solidFill>
        </p:spPr>
        <p:txBody>
          <a:bodyPr wrap="square" lIns="0" tIns="0" rIns="0" bIns="0" rtlCol="0"/>
          <a:lstStyle/>
          <a:p>
            <a:endParaRPr/>
          </a:p>
        </p:txBody>
      </p:sp>
      <p:sp>
        <p:nvSpPr>
          <p:cNvPr id="23" name="bk object 23"/>
          <p:cNvSpPr/>
          <p:nvPr/>
        </p:nvSpPr>
        <p:spPr>
          <a:xfrm>
            <a:off x="5135117" y="4562094"/>
            <a:ext cx="3665220" cy="1335405"/>
          </a:xfrm>
          <a:custGeom>
            <a:avLst/>
            <a:gdLst/>
            <a:ahLst/>
            <a:cxnLst/>
            <a:rect l="l" t="t" r="r" b="b"/>
            <a:pathLst>
              <a:path w="3665220" h="1335404">
                <a:moveTo>
                  <a:pt x="0" y="222503"/>
                </a:moveTo>
                <a:lnTo>
                  <a:pt x="4518" y="177647"/>
                </a:lnTo>
                <a:lnTo>
                  <a:pt x="17478" y="135874"/>
                </a:lnTo>
                <a:lnTo>
                  <a:pt x="37986" y="98077"/>
                </a:lnTo>
                <a:lnTo>
                  <a:pt x="65150" y="65150"/>
                </a:lnTo>
                <a:lnTo>
                  <a:pt x="98077" y="37986"/>
                </a:lnTo>
                <a:lnTo>
                  <a:pt x="135874" y="17478"/>
                </a:lnTo>
                <a:lnTo>
                  <a:pt x="177647" y="4518"/>
                </a:lnTo>
                <a:lnTo>
                  <a:pt x="222504" y="0"/>
                </a:lnTo>
                <a:lnTo>
                  <a:pt x="3442716" y="0"/>
                </a:lnTo>
                <a:lnTo>
                  <a:pt x="3487572" y="4518"/>
                </a:lnTo>
                <a:lnTo>
                  <a:pt x="3529345" y="17478"/>
                </a:lnTo>
                <a:lnTo>
                  <a:pt x="3567142" y="37986"/>
                </a:lnTo>
                <a:lnTo>
                  <a:pt x="3600069" y="65150"/>
                </a:lnTo>
                <a:lnTo>
                  <a:pt x="3627233" y="98077"/>
                </a:lnTo>
                <a:lnTo>
                  <a:pt x="3647741" y="135874"/>
                </a:lnTo>
                <a:lnTo>
                  <a:pt x="3660701" y="177647"/>
                </a:lnTo>
                <a:lnTo>
                  <a:pt x="3665220" y="222503"/>
                </a:lnTo>
                <a:lnTo>
                  <a:pt x="3665220" y="1112519"/>
                </a:lnTo>
                <a:lnTo>
                  <a:pt x="3660701" y="1157362"/>
                </a:lnTo>
                <a:lnTo>
                  <a:pt x="3647741" y="1199128"/>
                </a:lnTo>
                <a:lnTo>
                  <a:pt x="3627233" y="1236923"/>
                </a:lnTo>
                <a:lnTo>
                  <a:pt x="3600069" y="1269853"/>
                </a:lnTo>
                <a:lnTo>
                  <a:pt x="3567142" y="1297023"/>
                </a:lnTo>
                <a:lnTo>
                  <a:pt x="3529345" y="1317538"/>
                </a:lnTo>
                <a:lnTo>
                  <a:pt x="3487572" y="1330503"/>
                </a:lnTo>
                <a:lnTo>
                  <a:pt x="3442716" y="1335023"/>
                </a:lnTo>
                <a:lnTo>
                  <a:pt x="222504" y="1335023"/>
                </a:lnTo>
                <a:lnTo>
                  <a:pt x="177647" y="1330503"/>
                </a:lnTo>
                <a:lnTo>
                  <a:pt x="135874" y="1317538"/>
                </a:lnTo>
                <a:lnTo>
                  <a:pt x="98077" y="1297023"/>
                </a:lnTo>
                <a:lnTo>
                  <a:pt x="65150" y="1269853"/>
                </a:lnTo>
                <a:lnTo>
                  <a:pt x="37986" y="1236923"/>
                </a:lnTo>
                <a:lnTo>
                  <a:pt x="17478" y="1199128"/>
                </a:lnTo>
                <a:lnTo>
                  <a:pt x="4518" y="1157362"/>
                </a:lnTo>
                <a:lnTo>
                  <a:pt x="0" y="1112519"/>
                </a:lnTo>
                <a:lnTo>
                  <a:pt x="0" y="222503"/>
                </a:lnTo>
                <a:close/>
              </a:path>
            </a:pathLst>
          </a:custGeom>
          <a:ln w="25908">
            <a:solidFill>
              <a:srgbClr val="8063A1"/>
            </a:solidFill>
          </a:ln>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900" b="1" i="0">
                <a:solidFill>
                  <a:schemeClr val="tx1"/>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286247" y="1681099"/>
            <a:ext cx="3362959" cy="4022090"/>
          </a:xfrm>
          <a:prstGeom prst="rect">
            <a:avLst/>
          </a:prstGeom>
        </p:spPr>
        <p:txBody>
          <a:bodyPr wrap="square" lIns="0" tIns="0" rIns="0" bIns="0">
            <a:spAutoFit/>
          </a:bodyPr>
          <a:lstStyle>
            <a:lvl1pPr>
              <a:defRPr sz="2300" b="0" i="0">
                <a:solidFill>
                  <a:schemeClr val="tx1"/>
                </a:solidFill>
                <a:latin typeface="Calibri"/>
                <a:cs typeface="Calibri"/>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12/4/2018</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900" b="1"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12/4/2018</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876300" y="2151888"/>
            <a:ext cx="6411467" cy="521208"/>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892390" y="1672589"/>
            <a:ext cx="6378232" cy="498601"/>
          </a:xfrm>
          <a:prstGeom prst="rect">
            <a:avLst/>
          </a:prstGeom>
          <a:blipFill>
            <a:blip r:embed="rId3" cstate="print"/>
            <a:stretch>
              <a:fillRect/>
            </a:stretch>
          </a:blipFill>
        </p:spPr>
        <p:txBody>
          <a:bodyPr wrap="square" lIns="0" tIns="0" rIns="0" bIns="0" rtlCol="0"/>
          <a:lstStyle/>
          <a:p>
            <a:endParaRPr/>
          </a:p>
        </p:txBody>
      </p:sp>
      <p:sp>
        <p:nvSpPr>
          <p:cNvPr id="18" name="bk object 18"/>
          <p:cNvSpPr/>
          <p:nvPr/>
        </p:nvSpPr>
        <p:spPr>
          <a:xfrm>
            <a:off x="5663819" y="1773047"/>
            <a:ext cx="136525" cy="205104"/>
          </a:xfrm>
          <a:custGeom>
            <a:avLst/>
            <a:gdLst/>
            <a:ahLst/>
            <a:cxnLst/>
            <a:rect l="l" t="t" r="r" b="b"/>
            <a:pathLst>
              <a:path w="136525" h="205105">
                <a:moveTo>
                  <a:pt x="68071" y="0"/>
                </a:moveTo>
                <a:lnTo>
                  <a:pt x="0" y="204724"/>
                </a:lnTo>
                <a:lnTo>
                  <a:pt x="136525" y="204724"/>
                </a:lnTo>
                <a:lnTo>
                  <a:pt x="68452" y="0"/>
                </a:lnTo>
                <a:lnTo>
                  <a:pt x="68071" y="0"/>
                </a:lnTo>
                <a:close/>
              </a:path>
            </a:pathLst>
          </a:custGeom>
          <a:ln w="9144">
            <a:solidFill>
              <a:srgbClr val="5C4379"/>
            </a:solidFill>
          </a:ln>
        </p:spPr>
        <p:txBody>
          <a:bodyPr wrap="square" lIns="0" tIns="0" rIns="0" bIns="0" rtlCol="0"/>
          <a:lstStyle/>
          <a:p>
            <a:endParaRPr/>
          </a:p>
        </p:txBody>
      </p:sp>
      <p:sp>
        <p:nvSpPr>
          <p:cNvPr id="19" name="bk object 19"/>
          <p:cNvSpPr/>
          <p:nvPr/>
        </p:nvSpPr>
        <p:spPr>
          <a:xfrm>
            <a:off x="3380866" y="1773047"/>
            <a:ext cx="136525" cy="205104"/>
          </a:xfrm>
          <a:custGeom>
            <a:avLst/>
            <a:gdLst/>
            <a:ahLst/>
            <a:cxnLst/>
            <a:rect l="l" t="t" r="r" b="b"/>
            <a:pathLst>
              <a:path w="136525" h="205105">
                <a:moveTo>
                  <a:pt x="68072" y="0"/>
                </a:moveTo>
                <a:lnTo>
                  <a:pt x="0" y="204724"/>
                </a:lnTo>
                <a:lnTo>
                  <a:pt x="136525" y="204724"/>
                </a:lnTo>
                <a:lnTo>
                  <a:pt x="68453" y="0"/>
                </a:lnTo>
                <a:lnTo>
                  <a:pt x="68072" y="0"/>
                </a:lnTo>
                <a:close/>
              </a:path>
            </a:pathLst>
          </a:custGeom>
          <a:ln w="9144">
            <a:solidFill>
              <a:srgbClr val="5C4379"/>
            </a:solidFill>
          </a:ln>
        </p:spPr>
        <p:txBody>
          <a:bodyPr wrap="square" lIns="0" tIns="0" rIns="0" bIns="0" rtlCol="0"/>
          <a:lstStyle/>
          <a:p>
            <a:endParaRPr/>
          </a:p>
        </p:txBody>
      </p:sp>
      <p:sp>
        <p:nvSpPr>
          <p:cNvPr id="20" name="bk object 20"/>
          <p:cNvSpPr/>
          <p:nvPr/>
        </p:nvSpPr>
        <p:spPr>
          <a:xfrm>
            <a:off x="4336541" y="1757807"/>
            <a:ext cx="201295" cy="327660"/>
          </a:xfrm>
          <a:custGeom>
            <a:avLst/>
            <a:gdLst/>
            <a:ahLst/>
            <a:cxnLst/>
            <a:rect l="l" t="t" r="r" b="b"/>
            <a:pathLst>
              <a:path w="201295" h="327660">
                <a:moveTo>
                  <a:pt x="0" y="0"/>
                </a:moveTo>
                <a:lnTo>
                  <a:pt x="0" y="327405"/>
                </a:lnTo>
                <a:lnTo>
                  <a:pt x="51054" y="327405"/>
                </a:lnTo>
                <a:lnTo>
                  <a:pt x="104167" y="321565"/>
                </a:lnTo>
                <a:lnTo>
                  <a:pt x="143970" y="303974"/>
                </a:lnTo>
                <a:lnTo>
                  <a:pt x="173309" y="274429"/>
                </a:lnTo>
                <a:lnTo>
                  <a:pt x="192150" y="233298"/>
                </a:lnTo>
                <a:lnTo>
                  <a:pt x="200723" y="180595"/>
                </a:lnTo>
                <a:lnTo>
                  <a:pt x="201295" y="160400"/>
                </a:lnTo>
                <a:lnTo>
                  <a:pt x="200794" y="143565"/>
                </a:lnTo>
                <a:lnTo>
                  <a:pt x="193294" y="96773"/>
                </a:lnTo>
                <a:lnTo>
                  <a:pt x="175881" y="57108"/>
                </a:lnTo>
                <a:lnTo>
                  <a:pt x="147447" y="26574"/>
                </a:lnTo>
                <a:lnTo>
                  <a:pt x="107322" y="6804"/>
                </a:lnTo>
                <a:lnTo>
                  <a:pt x="49530" y="0"/>
                </a:lnTo>
                <a:lnTo>
                  <a:pt x="0" y="0"/>
                </a:lnTo>
                <a:close/>
              </a:path>
            </a:pathLst>
          </a:custGeom>
          <a:ln w="9144">
            <a:solidFill>
              <a:srgbClr val="5C4379"/>
            </a:solidFill>
          </a:ln>
        </p:spPr>
        <p:txBody>
          <a:bodyPr wrap="square" lIns="0" tIns="0" rIns="0" bIns="0" rtlCol="0"/>
          <a:lstStyle/>
          <a:p>
            <a:endParaRPr/>
          </a:p>
        </p:txBody>
      </p:sp>
      <p:sp>
        <p:nvSpPr>
          <p:cNvPr id="21" name="bk object 21"/>
          <p:cNvSpPr/>
          <p:nvPr/>
        </p:nvSpPr>
        <p:spPr>
          <a:xfrm>
            <a:off x="6508622" y="1751457"/>
            <a:ext cx="142367" cy="145669"/>
          </a:xfrm>
          <a:prstGeom prst="rect">
            <a:avLst/>
          </a:prstGeom>
          <a:blipFill>
            <a:blip r:embed="rId4" cstate="print"/>
            <a:stretch>
              <a:fillRect/>
            </a:stretch>
          </a:blipFill>
        </p:spPr>
        <p:txBody>
          <a:bodyPr wrap="square" lIns="0" tIns="0" rIns="0" bIns="0" rtlCol="0"/>
          <a:lstStyle/>
          <a:p>
            <a:endParaRPr/>
          </a:p>
        </p:txBody>
      </p:sp>
      <p:sp>
        <p:nvSpPr>
          <p:cNvPr id="22" name="bk object 22"/>
          <p:cNvSpPr/>
          <p:nvPr/>
        </p:nvSpPr>
        <p:spPr>
          <a:xfrm>
            <a:off x="2258186" y="1751457"/>
            <a:ext cx="142367" cy="145669"/>
          </a:xfrm>
          <a:prstGeom prst="rect">
            <a:avLst/>
          </a:prstGeom>
          <a:blipFill>
            <a:blip r:embed="rId4" cstate="print"/>
            <a:stretch>
              <a:fillRect/>
            </a:stretch>
          </a:blipFill>
        </p:spPr>
        <p:txBody>
          <a:bodyPr wrap="square" lIns="0" tIns="0" rIns="0" bIns="0" rtlCol="0"/>
          <a:lstStyle/>
          <a:p>
            <a:endParaRPr/>
          </a:p>
        </p:txBody>
      </p:sp>
      <p:sp>
        <p:nvSpPr>
          <p:cNvPr id="23" name="bk object 23"/>
          <p:cNvSpPr/>
          <p:nvPr/>
        </p:nvSpPr>
        <p:spPr>
          <a:xfrm>
            <a:off x="6917563" y="1752980"/>
            <a:ext cx="250825" cy="337820"/>
          </a:xfrm>
          <a:custGeom>
            <a:avLst/>
            <a:gdLst/>
            <a:ahLst/>
            <a:cxnLst/>
            <a:rect l="l" t="t" r="r" b="b"/>
            <a:pathLst>
              <a:path w="250825" h="337819">
                <a:moveTo>
                  <a:pt x="126491" y="0"/>
                </a:moveTo>
                <a:lnTo>
                  <a:pt x="79003" y="7661"/>
                </a:lnTo>
                <a:lnTo>
                  <a:pt x="44323" y="29463"/>
                </a:lnTo>
                <a:lnTo>
                  <a:pt x="20169" y="61722"/>
                </a:lnTo>
                <a:lnTo>
                  <a:pt x="6095" y="102870"/>
                </a:lnTo>
                <a:lnTo>
                  <a:pt x="380" y="150393"/>
                </a:lnTo>
                <a:lnTo>
                  <a:pt x="0" y="167132"/>
                </a:lnTo>
                <a:lnTo>
                  <a:pt x="359" y="186348"/>
                </a:lnTo>
                <a:lnTo>
                  <a:pt x="5841" y="237998"/>
                </a:lnTo>
                <a:lnTo>
                  <a:pt x="19432" y="280003"/>
                </a:lnTo>
                <a:lnTo>
                  <a:pt x="42576" y="311404"/>
                </a:lnTo>
                <a:lnTo>
                  <a:pt x="76569" y="330902"/>
                </a:lnTo>
                <a:lnTo>
                  <a:pt x="123825" y="337439"/>
                </a:lnTo>
                <a:lnTo>
                  <a:pt x="141162" y="336605"/>
                </a:lnTo>
                <a:lnTo>
                  <a:pt x="184150" y="324104"/>
                </a:lnTo>
                <a:lnTo>
                  <a:pt x="215136" y="298582"/>
                </a:lnTo>
                <a:lnTo>
                  <a:pt x="235918" y="262683"/>
                </a:lnTo>
                <a:lnTo>
                  <a:pt x="246887" y="218231"/>
                </a:lnTo>
                <a:lnTo>
                  <a:pt x="250316" y="168529"/>
                </a:lnTo>
                <a:lnTo>
                  <a:pt x="249955" y="150002"/>
                </a:lnTo>
                <a:lnTo>
                  <a:pt x="244347" y="99568"/>
                </a:lnTo>
                <a:lnTo>
                  <a:pt x="230774" y="57973"/>
                </a:lnTo>
                <a:lnTo>
                  <a:pt x="207422" y="26733"/>
                </a:lnTo>
                <a:lnTo>
                  <a:pt x="173283" y="6804"/>
                </a:lnTo>
                <a:lnTo>
                  <a:pt x="126491" y="0"/>
                </a:lnTo>
                <a:close/>
              </a:path>
            </a:pathLst>
          </a:custGeom>
          <a:ln w="9144">
            <a:solidFill>
              <a:srgbClr val="5C4379"/>
            </a:solidFill>
          </a:ln>
        </p:spPr>
        <p:txBody>
          <a:bodyPr wrap="square" lIns="0" tIns="0" rIns="0" bIns="0" rtlCol="0"/>
          <a:lstStyle/>
          <a:p>
            <a:endParaRPr/>
          </a:p>
        </p:txBody>
      </p:sp>
      <p:sp>
        <p:nvSpPr>
          <p:cNvPr id="24" name="bk object 24"/>
          <p:cNvSpPr/>
          <p:nvPr/>
        </p:nvSpPr>
        <p:spPr>
          <a:xfrm>
            <a:off x="2667126" y="1752980"/>
            <a:ext cx="250825" cy="337820"/>
          </a:xfrm>
          <a:custGeom>
            <a:avLst/>
            <a:gdLst/>
            <a:ahLst/>
            <a:cxnLst/>
            <a:rect l="l" t="t" r="r" b="b"/>
            <a:pathLst>
              <a:path w="250825" h="337819">
                <a:moveTo>
                  <a:pt x="126492" y="0"/>
                </a:moveTo>
                <a:lnTo>
                  <a:pt x="79003" y="7661"/>
                </a:lnTo>
                <a:lnTo>
                  <a:pt x="44323" y="29463"/>
                </a:lnTo>
                <a:lnTo>
                  <a:pt x="20169" y="61722"/>
                </a:lnTo>
                <a:lnTo>
                  <a:pt x="6096" y="102870"/>
                </a:lnTo>
                <a:lnTo>
                  <a:pt x="381" y="150393"/>
                </a:lnTo>
                <a:lnTo>
                  <a:pt x="0" y="167132"/>
                </a:lnTo>
                <a:lnTo>
                  <a:pt x="359" y="186348"/>
                </a:lnTo>
                <a:lnTo>
                  <a:pt x="5842" y="237998"/>
                </a:lnTo>
                <a:lnTo>
                  <a:pt x="19432" y="280003"/>
                </a:lnTo>
                <a:lnTo>
                  <a:pt x="42592" y="311404"/>
                </a:lnTo>
                <a:lnTo>
                  <a:pt x="76622" y="330902"/>
                </a:lnTo>
                <a:lnTo>
                  <a:pt x="123825" y="337439"/>
                </a:lnTo>
                <a:lnTo>
                  <a:pt x="141162" y="336605"/>
                </a:lnTo>
                <a:lnTo>
                  <a:pt x="184150" y="324104"/>
                </a:lnTo>
                <a:lnTo>
                  <a:pt x="215136" y="298582"/>
                </a:lnTo>
                <a:lnTo>
                  <a:pt x="235918" y="262683"/>
                </a:lnTo>
                <a:lnTo>
                  <a:pt x="246888" y="218231"/>
                </a:lnTo>
                <a:lnTo>
                  <a:pt x="250317" y="168529"/>
                </a:lnTo>
                <a:lnTo>
                  <a:pt x="249955" y="150002"/>
                </a:lnTo>
                <a:lnTo>
                  <a:pt x="244348" y="99568"/>
                </a:lnTo>
                <a:lnTo>
                  <a:pt x="230774" y="57973"/>
                </a:lnTo>
                <a:lnTo>
                  <a:pt x="207422" y="26733"/>
                </a:lnTo>
                <a:lnTo>
                  <a:pt x="173283" y="6804"/>
                </a:lnTo>
                <a:lnTo>
                  <a:pt x="126492" y="0"/>
                </a:lnTo>
                <a:close/>
              </a:path>
            </a:pathLst>
          </a:custGeom>
          <a:ln w="9144">
            <a:solidFill>
              <a:srgbClr val="5C4379"/>
            </a:solidFill>
          </a:ln>
        </p:spPr>
        <p:txBody>
          <a:bodyPr wrap="square" lIns="0" tIns="0" rIns="0" bIns="0" rtlCol="0"/>
          <a:lstStyle/>
          <a:p>
            <a:endParaRPr/>
          </a:p>
        </p:txBody>
      </p:sp>
      <p:sp>
        <p:nvSpPr>
          <p:cNvPr id="25" name="bk object 25"/>
          <p:cNvSpPr/>
          <p:nvPr/>
        </p:nvSpPr>
        <p:spPr>
          <a:xfrm>
            <a:off x="6415404" y="1681226"/>
            <a:ext cx="357505" cy="483870"/>
          </a:xfrm>
          <a:custGeom>
            <a:avLst/>
            <a:gdLst/>
            <a:ahLst/>
            <a:cxnLst/>
            <a:rect l="l" t="t" r="r" b="b"/>
            <a:pathLst>
              <a:path w="357504" h="483869">
                <a:moveTo>
                  <a:pt x="28956" y="0"/>
                </a:moveTo>
                <a:lnTo>
                  <a:pt x="153670" y="0"/>
                </a:lnTo>
                <a:lnTo>
                  <a:pt x="162694" y="47"/>
                </a:lnTo>
                <a:lnTo>
                  <a:pt x="170910" y="190"/>
                </a:lnTo>
                <a:lnTo>
                  <a:pt x="178315" y="428"/>
                </a:lnTo>
                <a:lnTo>
                  <a:pt x="184912" y="762"/>
                </a:lnTo>
                <a:lnTo>
                  <a:pt x="193040" y="1143"/>
                </a:lnTo>
                <a:lnTo>
                  <a:pt x="234791" y="8175"/>
                </a:lnTo>
                <a:lnTo>
                  <a:pt x="270650" y="22119"/>
                </a:lnTo>
                <a:lnTo>
                  <a:pt x="306577" y="51401"/>
                </a:lnTo>
                <a:lnTo>
                  <a:pt x="327409" y="92735"/>
                </a:lnTo>
                <a:lnTo>
                  <a:pt x="332231" y="132079"/>
                </a:lnTo>
                <a:lnTo>
                  <a:pt x="331850" y="143894"/>
                </a:lnTo>
                <a:lnTo>
                  <a:pt x="322655" y="185812"/>
                </a:lnTo>
                <a:lnTo>
                  <a:pt x="301712" y="219259"/>
                </a:lnTo>
                <a:lnTo>
                  <a:pt x="269587" y="244338"/>
                </a:lnTo>
                <a:lnTo>
                  <a:pt x="238887" y="257428"/>
                </a:lnTo>
                <a:lnTo>
                  <a:pt x="245999" y="260858"/>
                </a:lnTo>
                <a:lnTo>
                  <a:pt x="276987" y="288163"/>
                </a:lnTo>
                <a:lnTo>
                  <a:pt x="300132" y="326755"/>
                </a:lnTo>
                <a:lnTo>
                  <a:pt x="307340" y="343026"/>
                </a:lnTo>
                <a:lnTo>
                  <a:pt x="347852" y="437896"/>
                </a:lnTo>
                <a:lnTo>
                  <a:pt x="357124" y="466344"/>
                </a:lnTo>
                <a:lnTo>
                  <a:pt x="357124" y="468757"/>
                </a:lnTo>
                <a:lnTo>
                  <a:pt x="357124" y="471550"/>
                </a:lnTo>
                <a:lnTo>
                  <a:pt x="356616" y="473837"/>
                </a:lnTo>
                <a:lnTo>
                  <a:pt x="355600" y="475614"/>
                </a:lnTo>
                <a:lnTo>
                  <a:pt x="354711" y="477520"/>
                </a:lnTo>
                <a:lnTo>
                  <a:pt x="352298" y="479044"/>
                </a:lnTo>
                <a:lnTo>
                  <a:pt x="348615" y="480313"/>
                </a:lnTo>
                <a:lnTo>
                  <a:pt x="344931" y="481584"/>
                </a:lnTo>
                <a:lnTo>
                  <a:pt x="339471" y="482473"/>
                </a:lnTo>
                <a:lnTo>
                  <a:pt x="332231" y="482853"/>
                </a:lnTo>
                <a:lnTo>
                  <a:pt x="326324" y="483187"/>
                </a:lnTo>
                <a:lnTo>
                  <a:pt x="319452" y="483425"/>
                </a:lnTo>
                <a:lnTo>
                  <a:pt x="311604" y="483568"/>
                </a:lnTo>
                <a:lnTo>
                  <a:pt x="302768" y="483615"/>
                </a:lnTo>
                <a:lnTo>
                  <a:pt x="292353" y="483615"/>
                </a:lnTo>
                <a:lnTo>
                  <a:pt x="284099" y="483362"/>
                </a:lnTo>
                <a:lnTo>
                  <a:pt x="277875" y="482853"/>
                </a:lnTo>
                <a:lnTo>
                  <a:pt x="271652" y="482473"/>
                </a:lnTo>
                <a:lnTo>
                  <a:pt x="266826" y="481457"/>
                </a:lnTo>
                <a:lnTo>
                  <a:pt x="263144" y="480060"/>
                </a:lnTo>
                <a:lnTo>
                  <a:pt x="259588" y="478789"/>
                </a:lnTo>
                <a:lnTo>
                  <a:pt x="251841" y="467233"/>
                </a:lnTo>
                <a:lnTo>
                  <a:pt x="208661" y="359790"/>
                </a:lnTo>
                <a:lnTo>
                  <a:pt x="189609" y="320643"/>
                </a:lnTo>
                <a:lnTo>
                  <a:pt x="161641" y="292121"/>
                </a:lnTo>
                <a:lnTo>
                  <a:pt x="128270" y="284607"/>
                </a:lnTo>
                <a:lnTo>
                  <a:pt x="97790" y="284607"/>
                </a:lnTo>
                <a:lnTo>
                  <a:pt x="97790" y="467995"/>
                </a:lnTo>
                <a:lnTo>
                  <a:pt x="97790" y="470535"/>
                </a:lnTo>
                <a:lnTo>
                  <a:pt x="97027" y="472694"/>
                </a:lnTo>
                <a:lnTo>
                  <a:pt x="95376" y="474725"/>
                </a:lnTo>
                <a:lnTo>
                  <a:pt x="93725" y="476758"/>
                </a:lnTo>
                <a:lnTo>
                  <a:pt x="91059" y="478282"/>
                </a:lnTo>
                <a:lnTo>
                  <a:pt x="87375" y="479551"/>
                </a:lnTo>
                <a:lnTo>
                  <a:pt x="83693" y="480822"/>
                </a:lnTo>
                <a:lnTo>
                  <a:pt x="78740" y="481838"/>
                </a:lnTo>
                <a:lnTo>
                  <a:pt x="72517" y="482473"/>
                </a:lnTo>
                <a:lnTo>
                  <a:pt x="66294" y="483235"/>
                </a:lnTo>
                <a:lnTo>
                  <a:pt x="58420" y="483615"/>
                </a:lnTo>
                <a:lnTo>
                  <a:pt x="48641" y="483615"/>
                </a:lnTo>
                <a:lnTo>
                  <a:pt x="39243" y="483615"/>
                </a:lnTo>
                <a:lnTo>
                  <a:pt x="31369" y="483235"/>
                </a:lnTo>
                <a:lnTo>
                  <a:pt x="25019" y="482473"/>
                </a:lnTo>
                <a:lnTo>
                  <a:pt x="18796" y="481838"/>
                </a:lnTo>
                <a:lnTo>
                  <a:pt x="13716" y="480822"/>
                </a:lnTo>
                <a:lnTo>
                  <a:pt x="10033" y="479551"/>
                </a:lnTo>
                <a:lnTo>
                  <a:pt x="6350" y="478282"/>
                </a:lnTo>
                <a:lnTo>
                  <a:pt x="3683" y="476758"/>
                </a:lnTo>
                <a:lnTo>
                  <a:pt x="2159" y="474725"/>
                </a:lnTo>
                <a:lnTo>
                  <a:pt x="762" y="472694"/>
                </a:lnTo>
                <a:lnTo>
                  <a:pt x="0" y="470535"/>
                </a:lnTo>
                <a:lnTo>
                  <a:pt x="0" y="467995"/>
                </a:lnTo>
                <a:lnTo>
                  <a:pt x="0" y="30861"/>
                </a:lnTo>
                <a:lnTo>
                  <a:pt x="0" y="19938"/>
                </a:lnTo>
                <a:lnTo>
                  <a:pt x="2794" y="12064"/>
                </a:lnTo>
                <a:lnTo>
                  <a:pt x="8382" y="7238"/>
                </a:lnTo>
                <a:lnTo>
                  <a:pt x="13970" y="2412"/>
                </a:lnTo>
                <a:lnTo>
                  <a:pt x="20828" y="0"/>
                </a:lnTo>
                <a:lnTo>
                  <a:pt x="28956" y="0"/>
                </a:lnTo>
                <a:close/>
              </a:path>
            </a:pathLst>
          </a:custGeom>
          <a:ln w="9144">
            <a:solidFill>
              <a:srgbClr val="5C4379"/>
            </a:solidFill>
          </a:ln>
        </p:spPr>
        <p:txBody>
          <a:bodyPr wrap="square" lIns="0" tIns="0" rIns="0" bIns="0" rtlCol="0"/>
          <a:lstStyle/>
          <a:p>
            <a:endParaRPr/>
          </a:p>
        </p:txBody>
      </p:sp>
      <p:sp>
        <p:nvSpPr>
          <p:cNvPr id="26" name="bk object 26"/>
          <p:cNvSpPr/>
          <p:nvPr/>
        </p:nvSpPr>
        <p:spPr>
          <a:xfrm>
            <a:off x="4892928" y="1681226"/>
            <a:ext cx="561340" cy="483870"/>
          </a:xfrm>
          <a:custGeom>
            <a:avLst/>
            <a:gdLst/>
            <a:ahLst/>
            <a:cxnLst/>
            <a:rect l="l" t="t" r="r" b="b"/>
            <a:pathLst>
              <a:path w="561339" h="483869">
                <a:moveTo>
                  <a:pt x="36830" y="0"/>
                </a:moveTo>
                <a:lnTo>
                  <a:pt x="100837" y="0"/>
                </a:lnTo>
                <a:lnTo>
                  <a:pt x="109047" y="168"/>
                </a:lnTo>
                <a:lnTo>
                  <a:pt x="151384" y="12064"/>
                </a:lnTo>
                <a:lnTo>
                  <a:pt x="174369" y="47873"/>
                </a:lnTo>
                <a:lnTo>
                  <a:pt x="176657" y="55372"/>
                </a:lnTo>
                <a:lnTo>
                  <a:pt x="280924" y="342264"/>
                </a:lnTo>
                <a:lnTo>
                  <a:pt x="282321" y="342264"/>
                </a:lnTo>
                <a:lnTo>
                  <a:pt x="390271" y="56134"/>
                </a:lnTo>
                <a:lnTo>
                  <a:pt x="392721" y="48631"/>
                </a:lnTo>
                <a:lnTo>
                  <a:pt x="395303" y="41735"/>
                </a:lnTo>
                <a:lnTo>
                  <a:pt x="419354" y="7747"/>
                </a:lnTo>
                <a:lnTo>
                  <a:pt x="432308" y="2794"/>
                </a:lnTo>
                <a:lnTo>
                  <a:pt x="439293" y="888"/>
                </a:lnTo>
                <a:lnTo>
                  <a:pt x="447294" y="0"/>
                </a:lnTo>
                <a:lnTo>
                  <a:pt x="456438" y="0"/>
                </a:lnTo>
                <a:lnTo>
                  <a:pt x="522350" y="0"/>
                </a:lnTo>
                <a:lnTo>
                  <a:pt x="529082" y="0"/>
                </a:lnTo>
                <a:lnTo>
                  <a:pt x="534797" y="888"/>
                </a:lnTo>
                <a:lnTo>
                  <a:pt x="561086" y="32765"/>
                </a:lnTo>
                <a:lnTo>
                  <a:pt x="561086" y="38988"/>
                </a:lnTo>
                <a:lnTo>
                  <a:pt x="561086" y="467995"/>
                </a:lnTo>
                <a:lnTo>
                  <a:pt x="561086" y="470535"/>
                </a:lnTo>
                <a:lnTo>
                  <a:pt x="560324" y="472694"/>
                </a:lnTo>
                <a:lnTo>
                  <a:pt x="559054" y="474725"/>
                </a:lnTo>
                <a:lnTo>
                  <a:pt x="557657" y="476758"/>
                </a:lnTo>
                <a:lnTo>
                  <a:pt x="555117" y="478282"/>
                </a:lnTo>
                <a:lnTo>
                  <a:pt x="551561" y="479551"/>
                </a:lnTo>
                <a:lnTo>
                  <a:pt x="548005" y="480822"/>
                </a:lnTo>
                <a:lnTo>
                  <a:pt x="543179" y="481838"/>
                </a:lnTo>
                <a:lnTo>
                  <a:pt x="537210" y="482473"/>
                </a:lnTo>
                <a:lnTo>
                  <a:pt x="531241" y="483235"/>
                </a:lnTo>
                <a:lnTo>
                  <a:pt x="523748" y="483615"/>
                </a:lnTo>
                <a:lnTo>
                  <a:pt x="514476" y="483615"/>
                </a:lnTo>
                <a:lnTo>
                  <a:pt x="505587" y="483615"/>
                </a:lnTo>
                <a:lnTo>
                  <a:pt x="498221" y="483235"/>
                </a:lnTo>
                <a:lnTo>
                  <a:pt x="492251" y="482473"/>
                </a:lnTo>
                <a:lnTo>
                  <a:pt x="486283" y="481838"/>
                </a:lnTo>
                <a:lnTo>
                  <a:pt x="470662" y="474725"/>
                </a:lnTo>
                <a:lnTo>
                  <a:pt x="469138" y="472694"/>
                </a:lnTo>
                <a:lnTo>
                  <a:pt x="468375" y="470535"/>
                </a:lnTo>
                <a:lnTo>
                  <a:pt x="468375" y="467995"/>
                </a:lnTo>
                <a:lnTo>
                  <a:pt x="468375" y="76200"/>
                </a:lnTo>
                <a:lnTo>
                  <a:pt x="467613" y="76200"/>
                </a:lnTo>
                <a:lnTo>
                  <a:pt x="328168" y="467613"/>
                </a:lnTo>
                <a:lnTo>
                  <a:pt x="327151" y="470915"/>
                </a:lnTo>
                <a:lnTo>
                  <a:pt x="325500" y="473583"/>
                </a:lnTo>
                <a:lnTo>
                  <a:pt x="323342" y="475614"/>
                </a:lnTo>
                <a:lnTo>
                  <a:pt x="321056" y="477774"/>
                </a:lnTo>
                <a:lnTo>
                  <a:pt x="318008" y="479425"/>
                </a:lnTo>
                <a:lnTo>
                  <a:pt x="286385" y="483615"/>
                </a:lnTo>
                <a:lnTo>
                  <a:pt x="277875" y="483615"/>
                </a:lnTo>
                <a:lnTo>
                  <a:pt x="269494" y="483615"/>
                </a:lnTo>
                <a:lnTo>
                  <a:pt x="232537" y="474725"/>
                </a:lnTo>
                <a:lnTo>
                  <a:pt x="230250" y="472694"/>
                </a:lnTo>
                <a:lnTo>
                  <a:pt x="228726" y="470408"/>
                </a:lnTo>
                <a:lnTo>
                  <a:pt x="228092" y="467613"/>
                </a:lnTo>
                <a:lnTo>
                  <a:pt x="93345" y="76200"/>
                </a:lnTo>
                <a:lnTo>
                  <a:pt x="92583" y="76200"/>
                </a:lnTo>
                <a:lnTo>
                  <a:pt x="92583" y="467995"/>
                </a:lnTo>
                <a:lnTo>
                  <a:pt x="92583" y="470535"/>
                </a:lnTo>
                <a:lnTo>
                  <a:pt x="91948" y="472694"/>
                </a:lnTo>
                <a:lnTo>
                  <a:pt x="90550" y="474725"/>
                </a:lnTo>
                <a:lnTo>
                  <a:pt x="89154" y="476758"/>
                </a:lnTo>
                <a:lnTo>
                  <a:pt x="86613" y="478282"/>
                </a:lnTo>
                <a:lnTo>
                  <a:pt x="82931" y="479551"/>
                </a:lnTo>
                <a:lnTo>
                  <a:pt x="79248" y="480822"/>
                </a:lnTo>
                <a:lnTo>
                  <a:pt x="74422" y="481838"/>
                </a:lnTo>
                <a:lnTo>
                  <a:pt x="68580" y="482473"/>
                </a:lnTo>
                <a:lnTo>
                  <a:pt x="62737" y="483235"/>
                </a:lnTo>
                <a:lnTo>
                  <a:pt x="55245" y="483615"/>
                </a:lnTo>
                <a:lnTo>
                  <a:pt x="46100" y="483615"/>
                </a:lnTo>
                <a:lnTo>
                  <a:pt x="37211" y="483615"/>
                </a:lnTo>
                <a:lnTo>
                  <a:pt x="29718" y="483235"/>
                </a:lnTo>
                <a:lnTo>
                  <a:pt x="23749" y="482473"/>
                </a:lnTo>
                <a:lnTo>
                  <a:pt x="17780" y="481838"/>
                </a:lnTo>
                <a:lnTo>
                  <a:pt x="2032" y="474725"/>
                </a:lnTo>
                <a:lnTo>
                  <a:pt x="635" y="472694"/>
                </a:lnTo>
                <a:lnTo>
                  <a:pt x="0" y="470535"/>
                </a:lnTo>
                <a:lnTo>
                  <a:pt x="0" y="467995"/>
                </a:lnTo>
                <a:lnTo>
                  <a:pt x="0" y="38988"/>
                </a:lnTo>
                <a:lnTo>
                  <a:pt x="21764" y="2492"/>
                </a:lnTo>
                <a:lnTo>
                  <a:pt x="28874" y="621"/>
                </a:lnTo>
                <a:lnTo>
                  <a:pt x="36830" y="0"/>
                </a:lnTo>
                <a:close/>
              </a:path>
            </a:pathLst>
          </a:custGeom>
          <a:ln w="9144">
            <a:solidFill>
              <a:srgbClr val="5C4379"/>
            </a:solidFill>
          </a:ln>
        </p:spPr>
        <p:txBody>
          <a:bodyPr wrap="square" lIns="0" tIns="0" rIns="0" bIns="0" rtlCol="0"/>
          <a:lstStyle/>
          <a:p>
            <a:endParaRPr/>
          </a:p>
        </p:txBody>
      </p:sp>
      <p:sp>
        <p:nvSpPr>
          <p:cNvPr id="27" name="bk object 27"/>
          <p:cNvSpPr/>
          <p:nvPr/>
        </p:nvSpPr>
        <p:spPr>
          <a:xfrm>
            <a:off x="4239133" y="1681226"/>
            <a:ext cx="400050" cy="481965"/>
          </a:xfrm>
          <a:custGeom>
            <a:avLst/>
            <a:gdLst/>
            <a:ahLst/>
            <a:cxnLst/>
            <a:rect l="l" t="t" r="r" b="b"/>
            <a:pathLst>
              <a:path w="400050" h="481964">
                <a:moveTo>
                  <a:pt x="28955" y="0"/>
                </a:moveTo>
                <a:lnTo>
                  <a:pt x="152526" y="0"/>
                </a:lnTo>
                <a:lnTo>
                  <a:pt x="183487" y="930"/>
                </a:lnTo>
                <a:lnTo>
                  <a:pt x="238073" y="8411"/>
                </a:lnTo>
                <a:lnTo>
                  <a:pt x="283249" y="23435"/>
                </a:lnTo>
                <a:lnTo>
                  <a:pt x="320968" y="45811"/>
                </a:lnTo>
                <a:lnTo>
                  <a:pt x="351666" y="75334"/>
                </a:lnTo>
                <a:lnTo>
                  <a:pt x="375011" y="111910"/>
                </a:lnTo>
                <a:lnTo>
                  <a:pt x="390921" y="155438"/>
                </a:lnTo>
                <a:lnTo>
                  <a:pt x="398922" y="205868"/>
                </a:lnTo>
                <a:lnTo>
                  <a:pt x="399922" y="233679"/>
                </a:lnTo>
                <a:lnTo>
                  <a:pt x="398849" y="265560"/>
                </a:lnTo>
                <a:lnTo>
                  <a:pt x="390225" y="322226"/>
                </a:lnTo>
                <a:lnTo>
                  <a:pt x="373052" y="369399"/>
                </a:lnTo>
                <a:lnTo>
                  <a:pt x="348235" y="407793"/>
                </a:lnTo>
                <a:lnTo>
                  <a:pt x="315922" y="437679"/>
                </a:lnTo>
                <a:lnTo>
                  <a:pt x="276540" y="459535"/>
                </a:lnTo>
                <a:lnTo>
                  <a:pt x="229991" y="473581"/>
                </a:lnTo>
                <a:lnTo>
                  <a:pt x="174797" y="480577"/>
                </a:lnTo>
                <a:lnTo>
                  <a:pt x="143890" y="481457"/>
                </a:lnTo>
                <a:lnTo>
                  <a:pt x="28955" y="481457"/>
                </a:lnTo>
                <a:lnTo>
                  <a:pt x="20827" y="481457"/>
                </a:lnTo>
                <a:lnTo>
                  <a:pt x="13969" y="479044"/>
                </a:lnTo>
                <a:lnTo>
                  <a:pt x="8381" y="474218"/>
                </a:lnTo>
                <a:lnTo>
                  <a:pt x="2793" y="469264"/>
                </a:lnTo>
                <a:lnTo>
                  <a:pt x="0" y="461390"/>
                </a:lnTo>
                <a:lnTo>
                  <a:pt x="0" y="450596"/>
                </a:lnTo>
                <a:lnTo>
                  <a:pt x="0" y="30861"/>
                </a:lnTo>
                <a:lnTo>
                  <a:pt x="0" y="19938"/>
                </a:lnTo>
                <a:lnTo>
                  <a:pt x="2793" y="12064"/>
                </a:lnTo>
                <a:lnTo>
                  <a:pt x="8381" y="7238"/>
                </a:lnTo>
                <a:lnTo>
                  <a:pt x="13969" y="2412"/>
                </a:lnTo>
                <a:lnTo>
                  <a:pt x="20827" y="0"/>
                </a:lnTo>
                <a:lnTo>
                  <a:pt x="28955" y="0"/>
                </a:lnTo>
                <a:close/>
              </a:path>
            </a:pathLst>
          </a:custGeom>
          <a:ln w="9144">
            <a:solidFill>
              <a:srgbClr val="5C4379"/>
            </a:solidFill>
          </a:ln>
        </p:spPr>
        <p:txBody>
          <a:bodyPr wrap="square" lIns="0" tIns="0" rIns="0" bIns="0" rtlCol="0"/>
          <a:lstStyle/>
          <a:p>
            <a:endParaRPr/>
          </a:p>
        </p:txBody>
      </p:sp>
      <p:sp>
        <p:nvSpPr>
          <p:cNvPr id="28" name="bk object 28"/>
          <p:cNvSpPr/>
          <p:nvPr/>
        </p:nvSpPr>
        <p:spPr>
          <a:xfrm>
            <a:off x="2164969" y="1681226"/>
            <a:ext cx="357505" cy="483870"/>
          </a:xfrm>
          <a:custGeom>
            <a:avLst/>
            <a:gdLst/>
            <a:ahLst/>
            <a:cxnLst/>
            <a:rect l="l" t="t" r="r" b="b"/>
            <a:pathLst>
              <a:path w="357505" h="483869">
                <a:moveTo>
                  <a:pt x="28956" y="0"/>
                </a:moveTo>
                <a:lnTo>
                  <a:pt x="153669" y="0"/>
                </a:lnTo>
                <a:lnTo>
                  <a:pt x="162694" y="47"/>
                </a:lnTo>
                <a:lnTo>
                  <a:pt x="170910" y="190"/>
                </a:lnTo>
                <a:lnTo>
                  <a:pt x="178315" y="428"/>
                </a:lnTo>
                <a:lnTo>
                  <a:pt x="184912" y="762"/>
                </a:lnTo>
                <a:lnTo>
                  <a:pt x="193039" y="1143"/>
                </a:lnTo>
                <a:lnTo>
                  <a:pt x="234791" y="8175"/>
                </a:lnTo>
                <a:lnTo>
                  <a:pt x="270650" y="22119"/>
                </a:lnTo>
                <a:lnTo>
                  <a:pt x="306578" y="51401"/>
                </a:lnTo>
                <a:lnTo>
                  <a:pt x="327409" y="92735"/>
                </a:lnTo>
                <a:lnTo>
                  <a:pt x="332231" y="132079"/>
                </a:lnTo>
                <a:lnTo>
                  <a:pt x="331850" y="143894"/>
                </a:lnTo>
                <a:lnTo>
                  <a:pt x="322655" y="185812"/>
                </a:lnTo>
                <a:lnTo>
                  <a:pt x="301712" y="219259"/>
                </a:lnTo>
                <a:lnTo>
                  <a:pt x="269587" y="244338"/>
                </a:lnTo>
                <a:lnTo>
                  <a:pt x="238887" y="257428"/>
                </a:lnTo>
                <a:lnTo>
                  <a:pt x="245999" y="260858"/>
                </a:lnTo>
                <a:lnTo>
                  <a:pt x="276987" y="288163"/>
                </a:lnTo>
                <a:lnTo>
                  <a:pt x="300132" y="326755"/>
                </a:lnTo>
                <a:lnTo>
                  <a:pt x="307339" y="343026"/>
                </a:lnTo>
                <a:lnTo>
                  <a:pt x="347853" y="437896"/>
                </a:lnTo>
                <a:lnTo>
                  <a:pt x="357124" y="466344"/>
                </a:lnTo>
                <a:lnTo>
                  <a:pt x="357124" y="468757"/>
                </a:lnTo>
                <a:lnTo>
                  <a:pt x="357124" y="471550"/>
                </a:lnTo>
                <a:lnTo>
                  <a:pt x="356616" y="473837"/>
                </a:lnTo>
                <a:lnTo>
                  <a:pt x="355600" y="475614"/>
                </a:lnTo>
                <a:lnTo>
                  <a:pt x="354711" y="477520"/>
                </a:lnTo>
                <a:lnTo>
                  <a:pt x="352298" y="479044"/>
                </a:lnTo>
                <a:lnTo>
                  <a:pt x="348614" y="480313"/>
                </a:lnTo>
                <a:lnTo>
                  <a:pt x="344931" y="481584"/>
                </a:lnTo>
                <a:lnTo>
                  <a:pt x="339470" y="482473"/>
                </a:lnTo>
                <a:lnTo>
                  <a:pt x="332231" y="482853"/>
                </a:lnTo>
                <a:lnTo>
                  <a:pt x="326324" y="483187"/>
                </a:lnTo>
                <a:lnTo>
                  <a:pt x="319452" y="483425"/>
                </a:lnTo>
                <a:lnTo>
                  <a:pt x="311604" y="483568"/>
                </a:lnTo>
                <a:lnTo>
                  <a:pt x="302768" y="483615"/>
                </a:lnTo>
                <a:lnTo>
                  <a:pt x="292354" y="483615"/>
                </a:lnTo>
                <a:lnTo>
                  <a:pt x="284099" y="483362"/>
                </a:lnTo>
                <a:lnTo>
                  <a:pt x="277875" y="482853"/>
                </a:lnTo>
                <a:lnTo>
                  <a:pt x="271653" y="482473"/>
                </a:lnTo>
                <a:lnTo>
                  <a:pt x="266826" y="481457"/>
                </a:lnTo>
                <a:lnTo>
                  <a:pt x="263144" y="480060"/>
                </a:lnTo>
                <a:lnTo>
                  <a:pt x="259587" y="478789"/>
                </a:lnTo>
                <a:lnTo>
                  <a:pt x="251841" y="467233"/>
                </a:lnTo>
                <a:lnTo>
                  <a:pt x="208661" y="359790"/>
                </a:lnTo>
                <a:lnTo>
                  <a:pt x="189609" y="320643"/>
                </a:lnTo>
                <a:lnTo>
                  <a:pt x="161641" y="292121"/>
                </a:lnTo>
                <a:lnTo>
                  <a:pt x="128269" y="284607"/>
                </a:lnTo>
                <a:lnTo>
                  <a:pt x="97789" y="284607"/>
                </a:lnTo>
                <a:lnTo>
                  <a:pt x="97789" y="467995"/>
                </a:lnTo>
                <a:lnTo>
                  <a:pt x="97789" y="470535"/>
                </a:lnTo>
                <a:lnTo>
                  <a:pt x="97028" y="472694"/>
                </a:lnTo>
                <a:lnTo>
                  <a:pt x="95376" y="474725"/>
                </a:lnTo>
                <a:lnTo>
                  <a:pt x="93725" y="476758"/>
                </a:lnTo>
                <a:lnTo>
                  <a:pt x="91058" y="478282"/>
                </a:lnTo>
                <a:lnTo>
                  <a:pt x="87375" y="479551"/>
                </a:lnTo>
                <a:lnTo>
                  <a:pt x="83693" y="480822"/>
                </a:lnTo>
                <a:lnTo>
                  <a:pt x="78739" y="481838"/>
                </a:lnTo>
                <a:lnTo>
                  <a:pt x="72517" y="482473"/>
                </a:lnTo>
                <a:lnTo>
                  <a:pt x="66293" y="483235"/>
                </a:lnTo>
                <a:lnTo>
                  <a:pt x="58419" y="483615"/>
                </a:lnTo>
                <a:lnTo>
                  <a:pt x="48768" y="483615"/>
                </a:lnTo>
                <a:lnTo>
                  <a:pt x="39243" y="483615"/>
                </a:lnTo>
                <a:lnTo>
                  <a:pt x="31368" y="483235"/>
                </a:lnTo>
                <a:lnTo>
                  <a:pt x="25018" y="482473"/>
                </a:lnTo>
                <a:lnTo>
                  <a:pt x="18795" y="481838"/>
                </a:lnTo>
                <a:lnTo>
                  <a:pt x="13716" y="480822"/>
                </a:lnTo>
                <a:lnTo>
                  <a:pt x="10032" y="479551"/>
                </a:lnTo>
                <a:lnTo>
                  <a:pt x="6350" y="478282"/>
                </a:lnTo>
                <a:lnTo>
                  <a:pt x="3682" y="476758"/>
                </a:lnTo>
                <a:lnTo>
                  <a:pt x="2158" y="474725"/>
                </a:lnTo>
                <a:lnTo>
                  <a:pt x="762" y="472694"/>
                </a:lnTo>
                <a:lnTo>
                  <a:pt x="0" y="470535"/>
                </a:lnTo>
                <a:lnTo>
                  <a:pt x="0" y="467995"/>
                </a:lnTo>
                <a:lnTo>
                  <a:pt x="0" y="30861"/>
                </a:lnTo>
                <a:lnTo>
                  <a:pt x="0" y="19938"/>
                </a:lnTo>
                <a:lnTo>
                  <a:pt x="2793" y="12064"/>
                </a:lnTo>
                <a:lnTo>
                  <a:pt x="8381" y="7238"/>
                </a:lnTo>
                <a:lnTo>
                  <a:pt x="13969" y="2412"/>
                </a:lnTo>
                <a:lnTo>
                  <a:pt x="20828" y="0"/>
                </a:lnTo>
                <a:lnTo>
                  <a:pt x="28956" y="0"/>
                </a:lnTo>
                <a:close/>
              </a:path>
            </a:pathLst>
          </a:custGeom>
          <a:ln w="9144">
            <a:solidFill>
              <a:srgbClr val="5C4379"/>
            </a:solidFill>
          </a:ln>
        </p:spPr>
        <p:txBody>
          <a:bodyPr wrap="square" lIns="0" tIns="0" rIns="0" bIns="0" rtlCol="0"/>
          <a:lstStyle/>
          <a:p>
            <a:endParaRPr/>
          </a:p>
        </p:txBody>
      </p:sp>
      <p:sp>
        <p:nvSpPr>
          <p:cNvPr id="29" name="bk object 29"/>
          <p:cNvSpPr/>
          <p:nvPr/>
        </p:nvSpPr>
        <p:spPr>
          <a:xfrm>
            <a:off x="892390" y="1681226"/>
            <a:ext cx="561340" cy="483870"/>
          </a:xfrm>
          <a:custGeom>
            <a:avLst/>
            <a:gdLst/>
            <a:ahLst/>
            <a:cxnLst/>
            <a:rect l="l" t="t" r="r" b="b"/>
            <a:pathLst>
              <a:path w="561340" h="483869">
                <a:moveTo>
                  <a:pt x="36842" y="0"/>
                </a:moveTo>
                <a:lnTo>
                  <a:pt x="100837" y="0"/>
                </a:lnTo>
                <a:lnTo>
                  <a:pt x="109089" y="168"/>
                </a:lnTo>
                <a:lnTo>
                  <a:pt x="151434" y="12064"/>
                </a:lnTo>
                <a:lnTo>
                  <a:pt x="174409" y="47873"/>
                </a:lnTo>
                <a:lnTo>
                  <a:pt x="176733" y="55372"/>
                </a:lnTo>
                <a:lnTo>
                  <a:pt x="280911" y="342264"/>
                </a:lnTo>
                <a:lnTo>
                  <a:pt x="282397" y="342264"/>
                </a:lnTo>
                <a:lnTo>
                  <a:pt x="390309" y="56134"/>
                </a:lnTo>
                <a:lnTo>
                  <a:pt x="392759" y="48631"/>
                </a:lnTo>
                <a:lnTo>
                  <a:pt x="395341" y="41735"/>
                </a:lnTo>
                <a:lnTo>
                  <a:pt x="419392" y="7747"/>
                </a:lnTo>
                <a:lnTo>
                  <a:pt x="432346" y="2794"/>
                </a:lnTo>
                <a:lnTo>
                  <a:pt x="439331" y="888"/>
                </a:lnTo>
                <a:lnTo>
                  <a:pt x="447332" y="0"/>
                </a:lnTo>
                <a:lnTo>
                  <a:pt x="456476" y="0"/>
                </a:lnTo>
                <a:lnTo>
                  <a:pt x="522389" y="0"/>
                </a:lnTo>
                <a:lnTo>
                  <a:pt x="529120" y="0"/>
                </a:lnTo>
                <a:lnTo>
                  <a:pt x="534835" y="888"/>
                </a:lnTo>
                <a:lnTo>
                  <a:pt x="561124" y="32765"/>
                </a:lnTo>
                <a:lnTo>
                  <a:pt x="561124" y="38988"/>
                </a:lnTo>
                <a:lnTo>
                  <a:pt x="561124" y="467995"/>
                </a:lnTo>
                <a:lnTo>
                  <a:pt x="561124" y="470535"/>
                </a:lnTo>
                <a:lnTo>
                  <a:pt x="560362" y="472694"/>
                </a:lnTo>
                <a:lnTo>
                  <a:pt x="559092" y="474725"/>
                </a:lnTo>
                <a:lnTo>
                  <a:pt x="557695" y="476758"/>
                </a:lnTo>
                <a:lnTo>
                  <a:pt x="555155" y="478282"/>
                </a:lnTo>
                <a:lnTo>
                  <a:pt x="551599" y="479551"/>
                </a:lnTo>
                <a:lnTo>
                  <a:pt x="548043" y="480822"/>
                </a:lnTo>
                <a:lnTo>
                  <a:pt x="543217" y="481838"/>
                </a:lnTo>
                <a:lnTo>
                  <a:pt x="537248" y="482473"/>
                </a:lnTo>
                <a:lnTo>
                  <a:pt x="531279" y="483235"/>
                </a:lnTo>
                <a:lnTo>
                  <a:pt x="523786" y="483615"/>
                </a:lnTo>
                <a:lnTo>
                  <a:pt x="514515" y="483615"/>
                </a:lnTo>
                <a:lnTo>
                  <a:pt x="505625" y="483615"/>
                </a:lnTo>
                <a:lnTo>
                  <a:pt x="498259" y="483235"/>
                </a:lnTo>
                <a:lnTo>
                  <a:pt x="492290" y="482473"/>
                </a:lnTo>
                <a:lnTo>
                  <a:pt x="486321" y="481838"/>
                </a:lnTo>
                <a:lnTo>
                  <a:pt x="470700" y="474725"/>
                </a:lnTo>
                <a:lnTo>
                  <a:pt x="469176" y="472694"/>
                </a:lnTo>
                <a:lnTo>
                  <a:pt x="468414" y="470535"/>
                </a:lnTo>
                <a:lnTo>
                  <a:pt x="468414" y="467995"/>
                </a:lnTo>
                <a:lnTo>
                  <a:pt x="468414" y="76200"/>
                </a:lnTo>
                <a:lnTo>
                  <a:pt x="467652" y="76200"/>
                </a:lnTo>
                <a:lnTo>
                  <a:pt x="328168" y="467613"/>
                </a:lnTo>
                <a:lnTo>
                  <a:pt x="327177" y="470915"/>
                </a:lnTo>
                <a:lnTo>
                  <a:pt x="325564" y="473583"/>
                </a:lnTo>
                <a:lnTo>
                  <a:pt x="323329" y="475614"/>
                </a:lnTo>
                <a:lnTo>
                  <a:pt x="321094" y="477774"/>
                </a:lnTo>
                <a:lnTo>
                  <a:pt x="318058" y="479425"/>
                </a:lnTo>
                <a:lnTo>
                  <a:pt x="314210" y="480695"/>
                </a:lnTo>
                <a:lnTo>
                  <a:pt x="310375" y="481964"/>
                </a:lnTo>
                <a:lnTo>
                  <a:pt x="305473" y="482726"/>
                </a:lnTo>
                <a:lnTo>
                  <a:pt x="299516" y="483108"/>
                </a:lnTo>
                <a:lnTo>
                  <a:pt x="293560" y="483488"/>
                </a:lnTo>
                <a:lnTo>
                  <a:pt x="286372" y="483615"/>
                </a:lnTo>
                <a:lnTo>
                  <a:pt x="277939" y="483615"/>
                </a:lnTo>
                <a:lnTo>
                  <a:pt x="269506" y="483615"/>
                </a:lnTo>
                <a:lnTo>
                  <a:pt x="262305" y="483362"/>
                </a:lnTo>
                <a:lnTo>
                  <a:pt x="256362" y="482726"/>
                </a:lnTo>
                <a:lnTo>
                  <a:pt x="250405" y="482091"/>
                </a:lnTo>
                <a:lnTo>
                  <a:pt x="232549" y="474725"/>
                </a:lnTo>
                <a:lnTo>
                  <a:pt x="230314" y="472694"/>
                </a:lnTo>
                <a:lnTo>
                  <a:pt x="228828" y="470408"/>
                </a:lnTo>
                <a:lnTo>
                  <a:pt x="228079" y="467613"/>
                </a:lnTo>
                <a:lnTo>
                  <a:pt x="93395" y="76200"/>
                </a:lnTo>
                <a:lnTo>
                  <a:pt x="92646" y="76200"/>
                </a:lnTo>
                <a:lnTo>
                  <a:pt x="92646" y="467995"/>
                </a:lnTo>
                <a:lnTo>
                  <a:pt x="92646" y="470535"/>
                </a:lnTo>
                <a:lnTo>
                  <a:pt x="82969" y="479551"/>
                </a:lnTo>
                <a:lnTo>
                  <a:pt x="79248" y="480822"/>
                </a:lnTo>
                <a:lnTo>
                  <a:pt x="74472" y="481838"/>
                </a:lnTo>
                <a:lnTo>
                  <a:pt x="68643" y="482473"/>
                </a:lnTo>
                <a:lnTo>
                  <a:pt x="62814" y="483235"/>
                </a:lnTo>
                <a:lnTo>
                  <a:pt x="55321" y="483615"/>
                </a:lnTo>
                <a:lnTo>
                  <a:pt x="46139" y="483615"/>
                </a:lnTo>
                <a:lnTo>
                  <a:pt x="37211" y="483615"/>
                </a:lnTo>
                <a:lnTo>
                  <a:pt x="29768" y="483235"/>
                </a:lnTo>
                <a:lnTo>
                  <a:pt x="23812" y="482473"/>
                </a:lnTo>
                <a:lnTo>
                  <a:pt x="17856" y="481838"/>
                </a:lnTo>
                <a:lnTo>
                  <a:pt x="13081" y="480822"/>
                </a:lnTo>
                <a:lnTo>
                  <a:pt x="9486" y="479551"/>
                </a:lnTo>
                <a:lnTo>
                  <a:pt x="5892" y="478282"/>
                </a:lnTo>
                <a:lnTo>
                  <a:pt x="3416" y="476758"/>
                </a:lnTo>
                <a:lnTo>
                  <a:pt x="2044" y="474725"/>
                </a:lnTo>
                <a:lnTo>
                  <a:pt x="685" y="472694"/>
                </a:lnTo>
                <a:lnTo>
                  <a:pt x="0" y="470535"/>
                </a:lnTo>
                <a:lnTo>
                  <a:pt x="0" y="467995"/>
                </a:lnTo>
                <a:lnTo>
                  <a:pt x="0" y="38988"/>
                </a:lnTo>
                <a:lnTo>
                  <a:pt x="21767" y="2492"/>
                </a:lnTo>
                <a:lnTo>
                  <a:pt x="28887" y="621"/>
                </a:lnTo>
                <a:lnTo>
                  <a:pt x="36842" y="0"/>
                </a:lnTo>
                <a:close/>
              </a:path>
            </a:pathLst>
          </a:custGeom>
          <a:ln w="9144">
            <a:solidFill>
              <a:srgbClr val="5C4379"/>
            </a:solidFill>
          </a:ln>
        </p:spPr>
        <p:txBody>
          <a:bodyPr wrap="square" lIns="0" tIns="0" rIns="0" bIns="0" rtlCol="0"/>
          <a:lstStyle/>
          <a:p>
            <a:endParaRPr/>
          </a:p>
        </p:txBody>
      </p:sp>
      <p:sp>
        <p:nvSpPr>
          <p:cNvPr id="30" name="bk object 30"/>
          <p:cNvSpPr/>
          <p:nvPr/>
        </p:nvSpPr>
        <p:spPr>
          <a:xfrm>
            <a:off x="3737736" y="1679701"/>
            <a:ext cx="397510" cy="485140"/>
          </a:xfrm>
          <a:custGeom>
            <a:avLst/>
            <a:gdLst/>
            <a:ahLst/>
            <a:cxnLst/>
            <a:rect l="l" t="t" r="r" b="b"/>
            <a:pathLst>
              <a:path w="397510" h="485139">
                <a:moveTo>
                  <a:pt x="354202" y="0"/>
                </a:moveTo>
                <a:lnTo>
                  <a:pt x="362585" y="0"/>
                </a:lnTo>
                <a:lnTo>
                  <a:pt x="369697" y="253"/>
                </a:lnTo>
                <a:lnTo>
                  <a:pt x="375412" y="888"/>
                </a:lnTo>
                <a:lnTo>
                  <a:pt x="381126" y="1524"/>
                </a:lnTo>
                <a:lnTo>
                  <a:pt x="397001" y="13462"/>
                </a:lnTo>
                <a:lnTo>
                  <a:pt x="397001" y="16001"/>
                </a:lnTo>
                <a:lnTo>
                  <a:pt x="397001" y="448690"/>
                </a:lnTo>
                <a:lnTo>
                  <a:pt x="397001" y="454406"/>
                </a:lnTo>
                <a:lnTo>
                  <a:pt x="395986" y="459486"/>
                </a:lnTo>
                <a:lnTo>
                  <a:pt x="393953" y="463931"/>
                </a:lnTo>
                <a:lnTo>
                  <a:pt x="392049" y="468375"/>
                </a:lnTo>
                <a:lnTo>
                  <a:pt x="389382" y="472186"/>
                </a:lnTo>
                <a:lnTo>
                  <a:pt x="385952" y="475107"/>
                </a:lnTo>
                <a:lnTo>
                  <a:pt x="382650" y="478155"/>
                </a:lnTo>
                <a:lnTo>
                  <a:pt x="378713" y="480313"/>
                </a:lnTo>
                <a:lnTo>
                  <a:pt x="374141" y="481584"/>
                </a:lnTo>
                <a:lnTo>
                  <a:pt x="369442" y="482981"/>
                </a:lnTo>
                <a:lnTo>
                  <a:pt x="364871" y="483743"/>
                </a:lnTo>
                <a:lnTo>
                  <a:pt x="360172" y="483743"/>
                </a:lnTo>
                <a:lnTo>
                  <a:pt x="318515" y="483743"/>
                </a:lnTo>
                <a:lnTo>
                  <a:pt x="309752" y="483743"/>
                </a:lnTo>
                <a:lnTo>
                  <a:pt x="302260" y="482853"/>
                </a:lnTo>
                <a:lnTo>
                  <a:pt x="295910" y="481075"/>
                </a:lnTo>
                <a:lnTo>
                  <a:pt x="289560" y="479298"/>
                </a:lnTo>
                <a:lnTo>
                  <a:pt x="283845" y="476123"/>
                </a:lnTo>
                <a:lnTo>
                  <a:pt x="278511" y="471550"/>
                </a:lnTo>
                <a:lnTo>
                  <a:pt x="273176" y="466978"/>
                </a:lnTo>
                <a:lnTo>
                  <a:pt x="250801" y="431542"/>
                </a:lnTo>
                <a:lnTo>
                  <a:pt x="246252" y="422656"/>
                </a:lnTo>
                <a:lnTo>
                  <a:pt x="126491" y="197612"/>
                </a:lnTo>
                <a:lnTo>
                  <a:pt x="105283" y="154177"/>
                </a:lnTo>
                <a:lnTo>
                  <a:pt x="85851" y="108965"/>
                </a:lnTo>
                <a:lnTo>
                  <a:pt x="85216" y="108965"/>
                </a:lnTo>
                <a:lnTo>
                  <a:pt x="86949" y="149096"/>
                </a:lnTo>
                <a:lnTo>
                  <a:pt x="87947" y="189388"/>
                </a:lnTo>
                <a:lnTo>
                  <a:pt x="88137" y="217297"/>
                </a:lnTo>
                <a:lnTo>
                  <a:pt x="88137" y="469138"/>
                </a:lnTo>
                <a:lnTo>
                  <a:pt x="88137" y="471677"/>
                </a:lnTo>
                <a:lnTo>
                  <a:pt x="87502" y="473837"/>
                </a:lnTo>
                <a:lnTo>
                  <a:pt x="86105" y="475869"/>
                </a:lnTo>
                <a:lnTo>
                  <a:pt x="84709" y="477900"/>
                </a:lnTo>
                <a:lnTo>
                  <a:pt x="65404" y="483997"/>
                </a:lnTo>
                <a:lnTo>
                  <a:pt x="59689" y="484759"/>
                </a:lnTo>
                <a:lnTo>
                  <a:pt x="52450" y="485139"/>
                </a:lnTo>
                <a:lnTo>
                  <a:pt x="43434" y="485139"/>
                </a:lnTo>
                <a:lnTo>
                  <a:pt x="34798" y="485139"/>
                </a:lnTo>
                <a:lnTo>
                  <a:pt x="27559" y="484759"/>
                </a:lnTo>
                <a:lnTo>
                  <a:pt x="21971" y="483997"/>
                </a:lnTo>
                <a:lnTo>
                  <a:pt x="16255" y="483362"/>
                </a:lnTo>
                <a:lnTo>
                  <a:pt x="0" y="471677"/>
                </a:lnTo>
                <a:lnTo>
                  <a:pt x="0" y="469138"/>
                </a:lnTo>
                <a:lnTo>
                  <a:pt x="0" y="36449"/>
                </a:lnTo>
                <a:lnTo>
                  <a:pt x="21589" y="3714"/>
                </a:lnTo>
                <a:lnTo>
                  <a:pt x="35305" y="1524"/>
                </a:lnTo>
                <a:lnTo>
                  <a:pt x="87757" y="1524"/>
                </a:lnTo>
                <a:lnTo>
                  <a:pt x="97154" y="1524"/>
                </a:lnTo>
                <a:lnTo>
                  <a:pt x="105155" y="2286"/>
                </a:lnTo>
                <a:lnTo>
                  <a:pt x="111633" y="3937"/>
                </a:lnTo>
                <a:lnTo>
                  <a:pt x="117983" y="5461"/>
                </a:lnTo>
                <a:lnTo>
                  <a:pt x="123825" y="8127"/>
                </a:lnTo>
                <a:lnTo>
                  <a:pt x="128904" y="11937"/>
                </a:lnTo>
                <a:lnTo>
                  <a:pt x="133985" y="15621"/>
                </a:lnTo>
                <a:lnTo>
                  <a:pt x="156972" y="51688"/>
                </a:lnTo>
                <a:lnTo>
                  <a:pt x="250698" y="227711"/>
                </a:lnTo>
                <a:lnTo>
                  <a:pt x="254791" y="235666"/>
                </a:lnTo>
                <a:lnTo>
                  <a:pt x="258873" y="243538"/>
                </a:lnTo>
                <a:lnTo>
                  <a:pt x="262931" y="251338"/>
                </a:lnTo>
                <a:lnTo>
                  <a:pt x="266953" y="259080"/>
                </a:lnTo>
                <a:lnTo>
                  <a:pt x="286013" y="297737"/>
                </a:lnTo>
                <a:lnTo>
                  <a:pt x="289671" y="305323"/>
                </a:lnTo>
                <a:lnTo>
                  <a:pt x="293304" y="312838"/>
                </a:lnTo>
                <a:lnTo>
                  <a:pt x="296925" y="320294"/>
                </a:lnTo>
                <a:lnTo>
                  <a:pt x="300426" y="327796"/>
                </a:lnTo>
                <a:lnTo>
                  <a:pt x="303879" y="335264"/>
                </a:lnTo>
                <a:lnTo>
                  <a:pt x="307284" y="342707"/>
                </a:lnTo>
                <a:lnTo>
                  <a:pt x="310641" y="350138"/>
                </a:lnTo>
                <a:lnTo>
                  <a:pt x="311023" y="350138"/>
                </a:lnTo>
                <a:lnTo>
                  <a:pt x="309683" y="309758"/>
                </a:lnTo>
                <a:lnTo>
                  <a:pt x="308911" y="268176"/>
                </a:lnTo>
                <a:lnTo>
                  <a:pt x="308737" y="241808"/>
                </a:lnTo>
                <a:lnTo>
                  <a:pt x="308737" y="16001"/>
                </a:lnTo>
                <a:lnTo>
                  <a:pt x="308737" y="13462"/>
                </a:lnTo>
                <a:lnTo>
                  <a:pt x="318515" y="4063"/>
                </a:lnTo>
                <a:lnTo>
                  <a:pt x="321945" y="2539"/>
                </a:lnTo>
                <a:lnTo>
                  <a:pt x="326516" y="1524"/>
                </a:lnTo>
                <a:lnTo>
                  <a:pt x="332232" y="888"/>
                </a:lnTo>
                <a:lnTo>
                  <a:pt x="337947" y="253"/>
                </a:lnTo>
                <a:lnTo>
                  <a:pt x="345186" y="0"/>
                </a:lnTo>
                <a:lnTo>
                  <a:pt x="354202" y="0"/>
                </a:lnTo>
                <a:close/>
              </a:path>
            </a:pathLst>
          </a:custGeom>
          <a:ln w="9144">
            <a:solidFill>
              <a:srgbClr val="5C4379"/>
            </a:solidFill>
          </a:ln>
        </p:spPr>
        <p:txBody>
          <a:bodyPr wrap="square" lIns="0" tIns="0" rIns="0" bIns="0" rtlCol="0"/>
          <a:lstStyle/>
          <a:p>
            <a:endParaRPr/>
          </a:p>
        </p:txBody>
      </p:sp>
      <p:sp>
        <p:nvSpPr>
          <p:cNvPr id="31" name="bk object 31"/>
          <p:cNvSpPr/>
          <p:nvPr/>
        </p:nvSpPr>
        <p:spPr>
          <a:xfrm>
            <a:off x="5515355" y="1678939"/>
            <a:ext cx="444500" cy="486409"/>
          </a:xfrm>
          <a:custGeom>
            <a:avLst/>
            <a:gdLst/>
            <a:ahLst/>
            <a:cxnLst/>
            <a:rect l="l" t="t" r="r" b="b"/>
            <a:pathLst>
              <a:path w="444500" h="486410">
                <a:moveTo>
                  <a:pt x="218059" y="0"/>
                </a:moveTo>
                <a:lnTo>
                  <a:pt x="261620" y="888"/>
                </a:lnTo>
                <a:lnTo>
                  <a:pt x="273304" y="3175"/>
                </a:lnTo>
                <a:lnTo>
                  <a:pt x="278130" y="4572"/>
                </a:lnTo>
                <a:lnTo>
                  <a:pt x="289052" y="20447"/>
                </a:lnTo>
                <a:lnTo>
                  <a:pt x="437896" y="447294"/>
                </a:lnTo>
                <a:lnTo>
                  <a:pt x="440944" y="456184"/>
                </a:lnTo>
                <a:lnTo>
                  <a:pt x="442722" y="463296"/>
                </a:lnTo>
                <a:lnTo>
                  <a:pt x="443484" y="468502"/>
                </a:lnTo>
                <a:lnTo>
                  <a:pt x="444246" y="473710"/>
                </a:lnTo>
                <a:lnTo>
                  <a:pt x="443230" y="477520"/>
                </a:lnTo>
                <a:lnTo>
                  <a:pt x="406026" y="485852"/>
                </a:lnTo>
                <a:lnTo>
                  <a:pt x="397383" y="485901"/>
                </a:lnTo>
                <a:lnTo>
                  <a:pt x="388401" y="485876"/>
                </a:lnTo>
                <a:lnTo>
                  <a:pt x="351536" y="483108"/>
                </a:lnTo>
                <a:lnTo>
                  <a:pt x="347853" y="482092"/>
                </a:lnTo>
                <a:lnTo>
                  <a:pt x="340106" y="470662"/>
                </a:lnTo>
                <a:lnTo>
                  <a:pt x="307721" y="373888"/>
                </a:lnTo>
                <a:lnTo>
                  <a:pt x="126873" y="373888"/>
                </a:lnTo>
                <a:lnTo>
                  <a:pt x="96393" y="468122"/>
                </a:lnTo>
                <a:lnTo>
                  <a:pt x="95377" y="471550"/>
                </a:lnTo>
                <a:lnTo>
                  <a:pt x="94107" y="474472"/>
                </a:lnTo>
                <a:lnTo>
                  <a:pt x="92456" y="476758"/>
                </a:lnTo>
                <a:lnTo>
                  <a:pt x="90805" y="479171"/>
                </a:lnTo>
                <a:lnTo>
                  <a:pt x="88265" y="481075"/>
                </a:lnTo>
                <a:lnTo>
                  <a:pt x="84582" y="482346"/>
                </a:lnTo>
                <a:lnTo>
                  <a:pt x="81026" y="483743"/>
                </a:lnTo>
                <a:lnTo>
                  <a:pt x="75946" y="484759"/>
                </a:lnTo>
                <a:lnTo>
                  <a:pt x="69342" y="485139"/>
                </a:lnTo>
                <a:lnTo>
                  <a:pt x="64081" y="485473"/>
                </a:lnTo>
                <a:lnTo>
                  <a:pt x="58023" y="485711"/>
                </a:lnTo>
                <a:lnTo>
                  <a:pt x="51179" y="485854"/>
                </a:lnTo>
                <a:lnTo>
                  <a:pt x="43561" y="485901"/>
                </a:lnTo>
                <a:lnTo>
                  <a:pt x="35462" y="485830"/>
                </a:lnTo>
                <a:lnTo>
                  <a:pt x="0" y="472567"/>
                </a:lnTo>
                <a:lnTo>
                  <a:pt x="762" y="467360"/>
                </a:lnTo>
                <a:lnTo>
                  <a:pt x="1524" y="462152"/>
                </a:lnTo>
                <a:lnTo>
                  <a:pt x="3302" y="455168"/>
                </a:lnTo>
                <a:lnTo>
                  <a:pt x="6350" y="446532"/>
                </a:lnTo>
                <a:lnTo>
                  <a:pt x="154813" y="19304"/>
                </a:lnTo>
                <a:lnTo>
                  <a:pt x="156210" y="15112"/>
                </a:lnTo>
                <a:lnTo>
                  <a:pt x="157988" y="11684"/>
                </a:lnTo>
                <a:lnTo>
                  <a:pt x="160020" y="9144"/>
                </a:lnTo>
                <a:lnTo>
                  <a:pt x="161925" y="6476"/>
                </a:lnTo>
                <a:lnTo>
                  <a:pt x="200898" y="158"/>
                </a:lnTo>
                <a:lnTo>
                  <a:pt x="209008" y="43"/>
                </a:lnTo>
                <a:lnTo>
                  <a:pt x="218059" y="0"/>
                </a:lnTo>
                <a:close/>
              </a:path>
            </a:pathLst>
          </a:custGeom>
          <a:ln w="9144">
            <a:solidFill>
              <a:srgbClr val="5C4379"/>
            </a:solidFill>
          </a:ln>
        </p:spPr>
        <p:txBody>
          <a:bodyPr wrap="square" lIns="0" tIns="0" rIns="0" bIns="0" rtlCol="0"/>
          <a:lstStyle/>
          <a:p>
            <a:endParaRPr/>
          </a:p>
        </p:txBody>
      </p:sp>
      <p:sp>
        <p:nvSpPr>
          <p:cNvPr id="32" name="bk object 32"/>
          <p:cNvSpPr/>
          <p:nvPr/>
        </p:nvSpPr>
        <p:spPr>
          <a:xfrm>
            <a:off x="3232404" y="1678939"/>
            <a:ext cx="444500" cy="486409"/>
          </a:xfrm>
          <a:custGeom>
            <a:avLst/>
            <a:gdLst/>
            <a:ahLst/>
            <a:cxnLst/>
            <a:rect l="l" t="t" r="r" b="b"/>
            <a:pathLst>
              <a:path w="444500" h="486410">
                <a:moveTo>
                  <a:pt x="218058" y="0"/>
                </a:moveTo>
                <a:lnTo>
                  <a:pt x="261619" y="888"/>
                </a:lnTo>
                <a:lnTo>
                  <a:pt x="273304" y="3175"/>
                </a:lnTo>
                <a:lnTo>
                  <a:pt x="278130" y="4572"/>
                </a:lnTo>
                <a:lnTo>
                  <a:pt x="289051" y="20447"/>
                </a:lnTo>
                <a:lnTo>
                  <a:pt x="437895" y="447294"/>
                </a:lnTo>
                <a:lnTo>
                  <a:pt x="440944" y="456184"/>
                </a:lnTo>
                <a:lnTo>
                  <a:pt x="442721" y="463296"/>
                </a:lnTo>
                <a:lnTo>
                  <a:pt x="443483" y="468502"/>
                </a:lnTo>
                <a:lnTo>
                  <a:pt x="444245" y="473710"/>
                </a:lnTo>
                <a:lnTo>
                  <a:pt x="443230" y="477520"/>
                </a:lnTo>
                <a:lnTo>
                  <a:pt x="406026" y="485852"/>
                </a:lnTo>
                <a:lnTo>
                  <a:pt x="397382" y="485901"/>
                </a:lnTo>
                <a:lnTo>
                  <a:pt x="388401" y="485876"/>
                </a:lnTo>
                <a:lnTo>
                  <a:pt x="351535" y="483108"/>
                </a:lnTo>
                <a:lnTo>
                  <a:pt x="347853" y="482092"/>
                </a:lnTo>
                <a:lnTo>
                  <a:pt x="340106" y="470662"/>
                </a:lnTo>
                <a:lnTo>
                  <a:pt x="307720" y="373888"/>
                </a:lnTo>
                <a:lnTo>
                  <a:pt x="126872" y="373888"/>
                </a:lnTo>
                <a:lnTo>
                  <a:pt x="96393" y="468122"/>
                </a:lnTo>
                <a:lnTo>
                  <a:pt x="95376" y="471550"/>
                </a:lnTo>
                <a:lnTo>
                  <a:pt x="94106" y="474472"/>
                </a:lnTo>
                <a:lnTo>
                  <a:pt x="92456" y="476758"/>
                </a:lnTo>
                <a:lnTo>
                  <a:pt x="90805" y="479171"/>
                </a:lnTo>
                <a:lnTo>
                  <a:pt x="88265" y="481075"/>
                </a:lnTo>
                <a:lnTo>
                  <a:pt x="84581" y="482346"/>
                </a:lnTo>
                <a:lnTo>
                  <a:pt x="81025" y="483743"/>
                </a:lnTo>
                <a:lnTo>
                  <a:pt x="75945" y="484759"/>
                </a:lnTo>
                <a:lnTo>
                  <a:pt x="69342" y="485139"/>
                </a:lnTo>
                <a:lnTo>
                  <a:pt x="64081" y="485473"/>
                </a:lnTo>
                <a:lnTo>
                  <a:pt x="58023" y="485711"/>
                </a:lnTo>
                <a:lnTo>
                  <a:pt x="51179" y="485854"/>
                </a:lnTo>
                <a:lnTo>
                  <a:pt x="43560" y="485901"/>
                </a:lnTo>
                <a:lnTo>
                  <a:pt x="35462" y="485830"/>
                </a:lnTo>
                <a:lnTo>
                  <a:pt x="0" y="472567"/>
                </a:lnTo>
                <a:lnTo>
                  <a:pt x="762" y="467360"/>
                </a:lnTo>
                <a:lnTo>
                  <a:pt x="1523" y="462152"/>
                </a:lnTo>
                <a:lnTo>
                  <a:pt x="3301" y="455168"/>
                </a:lnTo>
                <a:lnTo>
                  <a:pt x="6350" y="446532"/>
                </a:lnTo>
                <a:lnTo>
                  <a:pt x="154812" y="19304"/>
                </a:lnTo>
                <a:lnTo>
                  <a:pt x="156209" y="15112"/>
                </a:lnTo>
                <a:lnTo>
                  <a:pt x="157987" y="11684"/>
                </a:lnTo>
                <a:lnTo>
                  <a:pt x="160019" y="9144"/>
                </a:lnTo>
                <a:lnTo>
                  <a:pt x="161924" y="6476"/>
                </a:lnTo>
                <a:lnTo>
                  <a:pt x="200913" y="158"/>
                </a:lnTo>
                <a:lnTo>
                  <a:pt x="209010" y="43"/>
                </a:lnTo>
                <a:lnTo>
                  <a:pt x="218058" y="0"/>
                </a:lnTo>
                <a:close/>
              </a:path>
            </a:pathLst>
          </a:custGeom>
          <a:ln w="9144">
            <a:solidFill>
              <a:srgbClr val="5C4379"/>
            </a:solidFill>
          </a:ln>
        </p:spPr>
        <p:txBody>
          <a:bodyPr wrap="square" lIns="0" tIns="0" rIns="0" bIns="0" rtlCol="0"/>
          <a:lstStyle/>
          <a:p>
            <a:endParaRPr/>
          </a:p>
        </p:txBody>
      </p:sp>
      <p:sp>
        <p:nvSpPr>
          <p:cNvPr id="33" name="bk object 33"/>
          <p:cNvSpPr/>
          <p:nvPr/>
        </p:nvSpPr>
        <p:spPr>
          <a:xfrm>
            <a:off x="1558416" y="1678939"/>
            <a:ext cx="98425" cy="486409"/>
          </a:xfrm>
          <a:custGeom>
            <a:avLst/>
            <a:gdLst/>
            <a:ahLst/>
            <a:cxnLst/>
            <a:rect l="l" t="t" r="r" b="b"/>
            <a:pathLst>
              <a:path w="98425" h="486410">
                <a:moveTo>
                  <a:pt x="49021" y="0"/>
                </a:moveTo>
                <a:lnTo>
                  <a:pt x="58801" y="0"/>
                </a:lnTo>
                <a:lnTo>
                  <a:pt x="66675" y="381"/>
                </a:lnTo>
                <a:lnTo>
                  <a:pt x="72897" y="1143"/>
                </a:lnTo>
                <a:lnTo>
                  <a:pt x="79121" y="1905"/>
                </a:lnTo>
                <a:lnTo>
                  <a:pt x="98171" y="13208"/>
                </a:lnTo>
                <a:lnTo>
                  <a:pt x="98171" y="15621"/>
                </a:lnTo>
                <a:lnTo>
                  <a:pt x="98171" y="470281"/>
                </a:lnTo>
                <a:lnTo>
                  <a:pt x="98171" y="472821"/>
                </a:lnTo>
                <a:lnTo>
                  <a:pt x="97409" y="474980"/>
                </a:lnTo>
                <a:lnTo>
                  <a:pt x="95758" y="477012"/>
                </a:lnTo>
                <a:lnTo>
                  <a:pt x="94107" y="479044"/>
                </a:lnTo>
                <a:lnTo>
                  <a:pt x="91440" y="480568"/>
                </a:lnTo>
                <a:lnTo>
                  <a:pt x="87757" y="481838"/>
                </a:lnTo>
                <a:lnTo>
                  <a:pt x="84074" y="483108"/>
                </a:lnTo>
                <a:lnTo>
                  <a:pt x="79121" y="484124"/>
                </a:lnTo>
                <a:lnTo>
                  <a:pt x="72897" y="484759"/>
                </a:lnTo>
                <a:lnTo>
                  <a:pt x="66675" y="485521"/>
                </a:lnTo>
                <a:lnTo>
                  <a:pt x="58801" y="485901"/>
                </a:lnTo>
                <a:lnTo>
                  <a:pt x="49021" y="485901"/>
                </a:lnTo>
                <a:lnTo>
                  <a:pt x="39624" y="485901"/>
                </a:lnTo>
                <a:lnTo>
                  <a:pt x="31750" y="485521"/>
                </a:lnTo>
                <a:lnTo>
                  <a:pt x="25400" y="484759"/>
                </a:lnTo>
                <a:lnTo>
                  <a:pt x="19177" y="484124"/>
                </a:lnTo>
                <a:lnTo>
                  <a:pt x="14096" y="483108"/>
                </a:lnTo>
                <a:lnTo>
                  <a:pt x="10414" y="481838"/>
                </a:lnTo>
                <a:lnTo>
                  <a:pt x="6604" y="480568"/>
                </a:lnTo>
                <a:lnTo>
                  <a:pt x="3937" y="479044"/>
                </a:lnTo>
                <a:lnTo>
                  <a:pt x="2413" y="477012"/>
                </a:lnTo>
                <a:lnTo>
                  <a:pt x="762" y="474980"/>
                </a:lnTo>
                <a:lnTo>
                  <a:pt x="0" y="472821"/>
                </a:lnTo>
                <a:lnTo>
                  <a:pt x="0" y="470281"/>
                </a:lnTo>
                <a:lnTo>
                  <a:pt x="0" y="15621"/>
                </a:lnTo>
                <a:lnTo>
                  <a:pt x="0" y="13208"/>
                </a:lnTo>
                <a:lnTo>
                  <a:pt x="762" y="10922"/>
                </a:lnTo>
                <a:lnTo>
                  <a:pt x="2413" y="8889"/>
                </a:lnTo>
                <a:lnTo>
                  <a:pt x="3937" y="6985"/>
                </a:lnTo>
                <a:lnTo>
                  <a:pt x="25654" y="1143"/>
                </a:lnTo>
                <a:lnTo>
                  <a:pt x="31877" y="381"/>
                </a:lnTo>
                <a:lnTo>
                  <a:pt x="39624" y="0"/>
                </a:lnTo>
                <a:lnTo>
                  <a:pt x="49021" y="0"/>
                </a:lnTo>
                <a:close/>
              </a:path>
            </a:pathLst>
          </a:custGeom>
          <a:ln w="9144">
            <a:solidFill>
              <a:srgbClr val="5C4379"/>
            </a:solidFill>
          </a:ln>
        </p:spPr>
        <p:txBody>
          <a:bodyPr wrap="square" lIns="0" tIns="0" rIns="0" bIns="0" rtlCol="0"/>
          <a:lstStyle/>
          <a:p>
            <a:endParaRPr/>
          </a:p>
        </p:txBody>
      </p:sp>
      <p:sp>
        <p:nvSpPr>
          <p:cNvPr id="34" name="bk object 34"/>
          <p:cNvSpPr/>
          <p:nvPr/>
        </p:nvSpPr>
        <p:spPr>
          <a:xfrm>
            <a:off x="5988430" y="1673351"/>
            <a:ext cx="356235" cy="497205"/>
          </a:xfrm>
          <a:custGeom>
            <a:avLst/>
            <a:gdLst/>
            <a:ahLst/>
            <a:cxnLst/>
            <a:rect l="l" t="t" r="r" b="b"/>
            <a:pathLst>
              <a:path w="356235" h="497205">
                <a:moveTo>
                  <a:pt x="223266" y="0"/>
                </a:moveTo>
                <a:lnTo>
                  <a:pt x="262001" y="3428"/>
                </a:lnTo>
                <a:lnTo>
                  <a:pt x="304113" y="14904"/>
                </a:lnTo>
                <a:lnTo>
                  <a:pt x="339090" y="33274"/>
                </a:lnTo>
                <a:lnTo>
                  <a:pt x="349377" y="45085"/>
                </a:lnTo>
                <a:lnTo>
                  <a:pt x="350647" y="47244"/>
                </a:lnTo>
                <a:lnTo>
                  <a:pt x="351663" y="50164"/>
                </a:lnTo>
                <a:lnTo>
                  <a:pt x="352298" y="53594"/>
                </a:lnTo>
                <a:lnTo>
                  <a:pt x="353060" y="57023"/>
                </a:lnTo>
                <a:lnTo>
                  <a:pt x="353695" y="61213"/>
                </a:lnTo>
                <a:lnTo>
                  <a:pt x="354076" y="65912"/>
                </a:lnTo>
                <a:lnTo>
                  <a:pt x="354457" y="70612"/>
                </a:lnTo>
                <a:lnTo>
                  <a:pt x="354584" y="76453"/>
                </a:lnTo>
                <a:lnTo>
                  <a:pt x="354584" y="83312"/>
                </a:lnTo>
                <a:lnTo>
                  <a:pt x="354584" y="90805"/>
                </a:lnTo>
                <a:lnTo>
                  <a:pt x="354330" y="97155"/>
                </a:lnTo>
                <a:lnTo>
                  <a:pt x="353822" y="102362"/>
                </a:lnTo>
                <a:lnTo>
                  <a:pt x="353314" y="107569"/>
                </a:lnTo>
                <a:lnTo>
                  <a:pt x="343027" y="124333"/>
                </a:lnTo>
                <a:lnTo>
                  <a:pt x="340868" y="124333"/>
                </a:lnTo>
                <a:lnTo>
                  <a:pt x="337058" y="124333"/>
                </a:lnTo>
                <a:lnTo>
                  <a:pt x="332359" y="122174"/>
                </a:lnTo>
                <a:lnTo>
                  <a:pt x="326644" y="117728"/>
                </a:lnTo>
                <a:lnTo>
                  <a:pt x="322048" y="114395"/>
                </a:lnTo>
                <a:lnTo>
                  <a:pt x="281257" y="92106"/>
                </a:lnTo>
                <a:lnTo>
                  <a:pt x="239924" y="82700"/>
                </a:lnTo>
                <a:lnTo>
                  <a:pt x="227330" y="82296"/>
                </a:lnTo>
                <a:lnTo>
                  <a:pt x="213403" y="83014"/>
                </a:lnTo>
                <a:lnTo>
                  <a:pt x="176149" y="93980"/>
                </a:lnTo>
                <a:lnTo>
                  <a:pt x="137922" y="127508"/>
                </a:lnTo>
                <a:lnTo>
                  <a:pt x="118491" y="165226"/>
                </a:lnTo>
                <a:lnTo>
                  <a:pt x="107743" y="212931"/>
                </a:lnTo>
                <a:lnTo>
                  <a:pt x="105664" y="249682"/>
                </a:lnTo>
                <a:lnTo>
                  <a:pt x="106211" y="270208"/>
                </a:lnTo>
                <a:lnTo>
                  <a:pt x="114427" y="323214"/>
                </a:lnTo>
                <a:lnTo>
                  <a:pt x="131697" y="363577"/>
                </a:lnTo>
                <a:lnTo>
                  <a:pt x="157210" y="391874"/>
                </a:lnTo>
                <a:lnTo>
                  <a:pt x="202739" y="411670"/>
                </a:lnTo>
                <a:lnTo>
                  <a:pt x="229997" y="414147"/>
                </a:lnTo>
                <a:lnTo>
                  <a:pt x="242522" y="413765"/>
                </a:lnTo>
                <a:lnTo>
                  <a:pt x="284124" y="404856"/>
                </a:lnTo>
                <a:lnTo>
                  <a:pt x="319881" y="387350"/>
                </a:lnTo>
                <a:lnTo>
                  <a:pt x="335661" y="377063"/>
                </a:lnTo>
                <a:lnTo>
                  <a:pt x="340233" y="375031"/>
                </a:lnTo>
                <a:lnTo>
                  <a:pt x="343408" y="375031"/>
                </a:lnTo>
                <a:lnTo>
                  <a:pt x="345948" y="375031"/>
                </a:lnTo>
                <a:lnTo>
                  <a:pt x="347853" y="375538"/>
                </a:lnTo>
                <a:lnTo>
                  <a:pt x="349377" y="376555"/>
                </a:lnTo>
                <a:lnTo>
                  <a:pt x="350901" y="377571"/>
                </a:lnTo>
                <a:lnTo>
                  <a:pt x="352171" y="379475"/>
                </a:lnTo>
                <a:lnTo>
                  <a:pt x="353060" y="382524"/>
                </a:lnTo>
                <a:lnTo>
                  <a:pt x="354076" y="385445"/>
                </a:lnTo>
                <a:lnTo>
                  <a:pt x="354838" y="389636"/>
                </a:lnTo>
                <a:lnTo>
                  <a:pt x="355346" y="394970"/>
                </a:lnTo>
                <a:lnTo>
                  <a:pt x="355854" y="400303"/>
                </a:lnTo>
                <a:lnTo>
                  <a:pt x="356108" y="407415"/>
                </a:lnTo>
                <a:lnTo>
                  <a:pt x="356108" y="416306"/>
                </a:lnTo>
                <a:lnTo>
                  <a:pt x="356108" y="422528"/>
                </a:lnTo>
                <a:lnTo>
                  <a:pt x="355854" y="427863"/>
                </a:lnTo>
                <a:lnTo>
                  <a:pt x="355473" y="432181"/>
                </a:lnTo>
                <a:lnTo>
                  <a:pt x="355092" y="436499"/>
                </a:lnTo>
                <a:lnTo>
                  <a:pt x="354584" y="440182"/>
                </a:lnTo>
                <a:lnTo>
                  <a:pt x="329057" y="469900"/>
                </a:lnTo>
                <a:lnTo>
                  <a:pt x="291697" y="485727"/>
                </a:lnTo>
                <a:lnTo>
                  <a:pt x="250652" y="494774"/>
                </a:lnTo>
                <a:lnTo>
                  <a:pt x="214630" y="497077"/>
                </a:lnTo>
                <a:lnTo>
                  <a:pt x="190535" y="496125"/>
                </a:lnTo>
                <a:lnTo>
                  <a:pt x="145871" y="488505"/>
                </a:lnTo>
                <a:lnTo>
                  <a:pt x="106199" y="473267"/>
                </a:lnTo>
                <a:lnTo>
                  <a:pt x="72378" y="450459"/>
                </a:lnTo>
                <a:lnTo>
                  <a:pt x="44541" y="420149"/>
                </a:lnTo>
                <a:lnTo>
                  <a:pt x="23117" y="382291"/>
                </a:lnTo>
                <a:lnTo>
                  <a:pt x="8358" y="336934"/>
                </a:lnTo>
                <a:lnTo>
                  <a:pt x="928" y="284079"/>
                </a:lnTo>
                <a:lnTo>
                  <a:pt x="0" y="254888"/>
                </a:lnTo>
                <a:lnTo>
                  <a:pt x="1023" y="225075"/>
                </a:lnTo>
                <a:lnTo>
                  <a:pt x="9215" y="170592"/>
                </a:lnTo>
                <a:lnTo>
                  <a:pt x="25384" y="123062"/>
                </a:lnTo>
                <a:lnTo>
                  <a:pt x="48244" y="83057"/>
                </a:lnTo>
                <a:lnTo>
                  <a:pt x="77583" y="50696"/>
                </a:lnTo>
                <a:lnTo>
                  <a:pt x="112877" y="26122"/>
                </a:lnTo>
                <a:lnTo>
                  <a:pt x="153739" y="9429"/>
                </a:lnTo>
                <a:lnTo>
                  <a:pt x="199026" y="1047"/>
                </a:lnTo>
                <a:lnTo>
                  <a:pt x="223266" y="0"/>
                </a:lnTo>
                <a:close/>
              </a:path>
            </a:pathLst>
          </a:custGeom>
          <a:ln w="9144">
            <a:solidFill>
              <a:srgbClr val="5C4379"/>
            </a:solidFill>
          </a:ln>
        </p:spPr>
        <p:txBody>
          <a:bodyPr wrap="square" lIns="0" tIns="0" rIns="0" bIns="0" rtlCol="0"/>
          <a:lstStyle/>
          <a:p>
            <a:endParaRPr/>
          </a:p>
        </p:txBody>
      </p:sp>
      <p:sp>
        <p:nvSpPr>
          <p:cNvPr id="35" name="bk object 35"/>
          <p:cNvSpPr/>
          <p:nvPr/>
        </p:nvSpPr>
        <p:spPr>
          <a:xfrm>
            <a:off x="1737995" y="1673351"/>
            <a:ext cx="356235" cy="497205"/>
          </a:xfrm>
          <a:custGeom>
            <a:avLst/>
            <a:gdLst/>
            <a:ahLst/>
            <a:cxnLst/>
            <a:rect l="l" t="t" r="r" b="b"/>
            <a:pathLst>
              <a:path w="356235" h="497205">
                <a:moveTo>
                  <a:pt x="223266" y="0"/>
                </a:moveTo>
                <a:lnTo>
                  <a:pt x="262000" y="3428"/>
                </a:lnTo>
                <a:lnTo>
                  <a:pt x="304113" y="14904"/>
                </a:lnTo>
                <a:lnTo>
                  <a:pt x="339090" y="33274"/>
                </a:lnTo>
                <a:lnTo>
                  <a:pt x="349377" y="45085"/>
                </a:lnTo>
                <a:lnTo>
                  <a:pt x="350647" y="47244"/>
                </a:lnTo>
                <a:lnTo>
                  <a:pt x="351663" y="50164"/>
                </a:lnTo>
                <a:lnTo>
                  <a:pt x="352298" y="53594"/>
                </a:lnTo>
                <a:lnTo>
                  <a:pt x="353060" y="57023"/>
                </a:lnTo>
                <a:lnTo>
                  <a:pt x="353694" y="61213"/>
                </a:lnTo>
                <a:lnTo>
                  <a:pt x="354075" y="65912"/>
                </a:lnTo>
                <a:lnTo>
                  <a:pt x="354456" y="70612"/>
                </a:lnTo>
                <a:lnTo>
                  <a:pt x="354584" y="76453"/>
                </a:lnTo>
                <a:lnTo>
                  <a:pt x="354584" y="83312"/>
                </a:lnTo>
                <a:lnTo>
                  <a:pt x="354584" y="90805"/>
                </a:lnTo>
                <a:lnTo>
                  <a:pt x="343027" y="124333"/>
                </a:lnTo>
                <a:lnTo>
                  <a:pt x="340868" y="124333"/>
                </a:lnTo>
                <a:lnTo>
                  <a:pt x="337057" y="124333"/>
                </a:lnTo>
                <a:lnTo>
                  <a:pt x="332359" y="122174"/>
                </a:lnTo>
                <a:lnTo>
                  <a:pt x="326644" y="117728"/>
                </a:lnTo>
                <a:lnTo>
                  <a:pt x="322048" y="114395"/>
                </a:lnTo>
                <a:lnTo>
                  <a:pt x="281257" y="92106"/>
                </a:lnTo>
                <a:lnTo>
                  <a:pt x="239924" y="82700"/>
                </a:lnTo>
                <a:lnTo>
                  <a:pt x="227330" y="82296"/>
                </a:lnTo>
                <a:lnTo>
                  <a:pt x="213403" y="83014"/>
                </a:lnTo>
                <a:lnTo>
                  <a:pt x="176149" y="93980"/>
                </a:lnTo>
                <a:lnTo>
                  <a:pt x="137922" y="127508"/>
                </a:lnTo>
                <a:lnTo>
                  <a:pt x="118491" y="165226"/>
                </a:lnTo>
                <a:lnTo>
                  <a:pt x="107743" y="212931"/>
                </a:lnTo>
                <a:lnTo>
                  <a:pt x="105663" y="249682"/>
                </a:lnTo>
                <a:lnTo>
                  <a:pt x="106211" y="270208"/>
                </a:lnTo>
                <a:lnTo>
                  <a:pt x="114427" y="323214"/>
                </a:lnTo>
                <a:lnTo>
                  <a:pt x="131697" y="363577"/>
                </a:lnTo>
                <a:lnTo>
                  <a:pt x="157210" y="391874"/>
                </a:lnTo>
                <a:lnTo>
                  <a:pt x="202739" y="411670"/>
                </a:lnTo>
                <a:lnTo>
                  <a:pt x="229997" y="414147"/>
                </a:lnTo>
                <a:lnTo>
                  <a:pt x="242540" y="413765"/>
                </a:lnTo>
                <a:lnTo>
                  <a:pt x="284124" y="404856"/>
                </a:lnTo>
                <a:lnTo>
                  <a:pt x="319881" y="387350"/>
                </a:lnTo>
                <a:lnTo>
                  <a:pt x="335661" y="377063"/>
                </a:lnTo>
                <a:lnTo>
                  <a:pt x="340232" y="375031"/>
                </a:lnTo>
                <a:lnTo>
                  <a:pt x="343407" y="375031"/>
                </a:lnTo>
                <a:lnTo>
                  <a:pt x="345948" y="375031"/>
                </a:lnTo>
                <a:lnTo>
                  <a:pt x="347853" y="375538"/>
                </a:lnTo>
                <a:lnTo>
                  <a:pt x="349377" y="376555"/>
                </a:lnTo>
                <a:lnTo>
                  <a:pt x="350900" y="377571"/>
                </a:lnTo>
                <a:lnTo>
                  <a:pt x="352171" y="379475"/>
                </a:lnTo>
                <a:lnTo>
                  <a:pt x="353060" y="382524"/>
                </a:lnTo>
                <a:lnTo>
                  <a:pt x="354075" y="385445"/>
                </a:lnTo>
                <a:lnTo>
                  <a:pt x="354838" y="389636"/>
                </a:lnTo>
                <a:lnTo>
                  <a:pt x="355346" y="394970"/>
                </a:lnTo>
                <a:lnTo>
                  <a:pt x="355854" y="400303"/>
                </a:lnTo>
                <a:lnTo>
                  <a:pt x="356107" y="407415"/>
                </a:lnTo>
                <a:lnTo>
                  <a:pt x="356107" y="416306"/>
                </a:lnTo>
                <a:lnTo>
                  <a:pt x="356107" y="422528"/>
                </a:lnTo>
                <a:lnTo>
                  <a:pt x="344931" y="458977"/>
                </a:lnTo>
                <a:lnTo>
                  <a:pt x="308625" y="479651"/>
                </a:lnTo>
                <a:lnTo>
                  <a:pt x="261747" y="493013"/>
                </a:lnTo>
                <a:lnTo>
                  <a:pt x="214756" y="497077"/>
                </a:lnTo>
                <a:lnTo>
                  <a:pt x="190589" y="496125"/>
                </a:lnTo>
                <a:lnTo>
                  <a:pt x="145873" y="488505"/>
                </a:lnTo>
                <a:lnTo>
                  <a:pt x="106199" y="473267"/>
                </a:lnTo>
                <a:lnTo>
                  <a:pt x="72378" y="450459"/>
                </a:lnTo>
                <a:lnTo>
                  <a:pt x="44541" y="420149"/>
                </a:lnTo>
                <a:lnTo>
                  <a:pt x="23117" y="382291"/>
                </a:lnTo>
                <a:lnTo>
                  <a:pt x="8358" y="336934"/>
                </a:lnTo>
                <a:lnTo>
                  <a:pt x="928" y="284079"/>
                </a:lnTo>
                <a:lnTo>
                  <a:pt x="0" y="254888"/>
                </a:lnTo>
                <a:lnTo>
                  <a:pt x="1023" y="225075"/>
                </a:lnTo>
                <a:lnTo>
                  <a:pt x="9215" y="170592"/>
                </a:lnTo>
                <a:lnTo>
                  <a:pt x="25384" y="123062"/>
                </a:lnTo>
                <a:lnTo>
                  <a:pt x="48244" y="83057"/>
                </a:lnTo>
                <a:lnTo>
                  <a:pt x="77583" y="50696"/>
                </a:lnTo>
                <a:lnTo>
                  <a:pt x="112877" y="26122"/>
                </a:lnTo>
                <a:lnTo>
                  <a:pt x="153739" y="9429"/>
                </a:lnTo>
                <a:lnTo>
                  <a:pt x="199026" y="1047"/>
                </a:lnTo>
                <a:lnTo>
                  <a:pt x="223266" y="0"/>
                </a:lnTo>
                <a:close/>
              </a:path>
            </a:pathLst>
          </a:custGeom>
          <a:ln w="9144">
            <a:solidFill>
              <a:srgbClr val="5C4379"/>
            </a:solidFill>
          </a:ln>
        </p:spPr>
        <p:txBody>
          <a:bodyPr wrap="square" lIns="0" tIns="0" rIns="0" bIns="0" rtlCol="0"/>
          <a:lstStyle/>
          <a:p>
            <a:endParaRPr/>
          </a:p>
        </p:txBody>
      </p:sp>
      <p:sp>
        <p:nvSpPr>
          <p:cNvPr id="36" name="bk object 36"/>
          <p:cNvSpPr/>
          <p:nvPr/>
        </p:nvSpPr>
        <p:spPr>
          <a:xfrm>
            <a:off x="6814819" y="1672589"/>
            <a:ext cx="455930" cy="499109"/>
          </a:xfrm>
          <a:custGeom>
            <a:avLst/>
            <a:gdLst/>
            <a:ahLst/>
            <a:cxnLst/>
            <a:rect l="l" t="t" r="r" b="b"/>
            <a:pathLst>
              <a:path w="455929" h="499110">
                <a:moveTo>
                  <a:pt x="232536" y="0"/>
                </a:moveTo>
                <a:lnTo>
                  <a:pt x="284035" y="3635"/>
                </a:lnTo>
                <a:lnTo>
                  <a:pt x="329056" y="14605"/>
                </a:lnTo>
                <a:lnTo>
                  <a:pt x="367522" y="32988"/>
                </a:lnTo>
                <a:lnTo>
                  <a:pt x="399033" y="59182"/>
                </a:lnTo>
                <a:lnTo>
                  <a:pt x="423719" y="93265"/>
                </a:lnTo>
                <a:lnTo>
                  <a:pt x="441451" y="135255"/>
                </a:lnTo>
                <a:lnTo>
                  <a:pt x="452199" y="185340"/>
                </a:lnTo>
                <a:lnTo>
                  <a:pt x="455802" y="243712"/>
                </a:lnTo>
                <a:lnTo>
                  <a:pt x="454874" y="272909"/>
                </a:lnTo>
                <a:lnTo>
                  <a:pt x="447444" y="326491"/>
                </a:lnTo>
                <a:lnTo>
                  <a:pt x="432589" y="373620"/>
                </a:lnTo>
                <a:lnTo>
                  <a:pt x="410404" y="413676"/>
                </a:lnTo>
                <a:lnTo>
                  <a:pt x="381071" y="446539"/>
                </a:lnTo>
                <a:lnTo>
                  <a:pt x="344685" y="471685"/>
                </a:lnTo>
                <a:lnTo>
                  <a:pt x="301371" y="488904"/>
                </a:lnTo>
                <a:lnTo>
                  <a:pt x="251269" y="497528"/>
                </a:lnTo>
                <a:lnTo>
                  <a:pt x="223647" y="498601"/>
                </a:lnTo>
                <a:lnTo>
                  <a:pt x="196433" y="497693"/>
                </a:lnTo>
                <a:lnTo>
                  <a:pt x="147387" y="490350"/>
                </a:lnTo>
                <a:lnTo>
                  <a:pt x="105527" y="475579"/>
                </a:lnTo>
                <a:lnTo>
                  <a:pt x="70613" y="453187"/>
                </a:lnTo>
                <a:lnTo>
                  <a:pt x="42705" y="422965"/>
                </a:lnTo>
                <a:lnTo>
                  <a:pt x="21802" y="384675"/>
                </a:lnTo>
                <a:lnTo>
                  <a:pt x="7875" y="338145"/>
                </a:lnTo>
                <a:lnTo>
                  <a:pt x="879" y="283090"/>
                </a:lnTo>
                <a:lnTo>
                  <a:pt x="0" y="252349"/>
                </a:lnTo>
                <a:lnTo>
                  <a:pt x="928" y="223845"/>
                </a:lnTo>
                <a:lnTo>
                  <a:pt x="8358" y="171267"/>
                </a:lnTo>
                <a:lnTo>
                  <a:pt x="23213" y="124715"/>
                </a:lnTo>
                <a:lnTo>
                  <a:pt x="45398" y="84953"/>
                </a:lnTo>
                <a:lnTo>
                  <a:pt x="74731" y="52333"/>
                </a:lnTo>
                <a:lnTo>
                  <a:pt x="111117" y="27239"/>
                </a:lnTo>
                <a:lnTo>
                  <a:pt x="154455" y="9858"/>
                </a:lnTo>
                <a:lnTo>
                  <a:pt x="204747" y="1095"/>
                </a:lnTo>
                <a:lnTo>
                  <a:pt x="232536" y="0"/>
                </a:lnTo>
                <a:close/>
              </a:path>
            </a:pathLst>
          </a:custGeom>
          <a:ln w="9144">
            <a:solidFill>
              <a:srgbClr val="5C4379"/>
            </a:solidFill>
          </a:ln>
        </p:spPr>
        <p:txBody>
          <a:bodyPr wrap="square" lIns="0" tIns="0" rIns="0" bIns="0" rtlCol="0"/>
          <a:lstStyle/>
          <a:p>
            <a:endParaRPr/>
          </a:p>
        </p:txBody>
      </p:sp>
      <p:sp>
        <p:nvSpPr>
          <p:cNvPr id="37" name="bk object 37"/>
          <p:cNvSpPr/>
          <p:nvPr/>
        </p:nvSpPr>
        <p:spPr>
          <a:xfrm>
            <a:off x="2564383" y="1672589"/>
            <a:ext cx="455930" cy="499109"/>
          </a:xfrm>
          <a:custGeom>
            <a:avLst/>
            <a:gdLst/>
            <a:ahLst/>
            <a:cxnLst/>
            <a:rect l="l" t="t" r="r" b="b"/>
            <a:pathLst>
              <a:path w="455930" h="499110">
                <a:moveTo>
                  <a:pt x="232537" y="0"/>
                </a:moveTo>
                <a:lnTo>
                  <a:pt x="284035" y="3635"/>
                </a:lnTo>
                <a:lnTo>
                  <a:pt x="329057" y="14605"/>
                </a:lnTo>
                <a:lnTo>
                  <a:pt x="367522" y="32988"/>
                </a:lnTo>
                <a:lnTo>
                  <a:pt x="399034" y="59182"/>
                </a:lnTo>
                <a:lnTo>
                  <a:pt x="423719" y="93265"/>
                </a:lnTo>
                <a:lnTo>
                  <a:pt x="441452" y="135255"/>
                </a:lnTo>
                <a:lnTo>
                  <a:pt x="452199" y="185340"/>
                </a:lnTo>
                <a:lnTo>
                  <a:pt x="455803" y="243712"/>
                </a:lnTo>
                <a:lnTo>
                  <a:pt x="454874" y="272909"/>
                </a:lnTo>
                <a:lnTo>
                  <a:pt x="447444" y="326491"/>
                </a:lnTo>
                <a:lnTo>
                  <a:pt x="432589" y="373620"/>
                </a:lnTo>
                <a:lnTo>
                  <a:pt x="410404" y="413676"/>
                </a:lnTo>
                <a:lnTo>
                  <a:pt x="381071" y="446539"/>
                </a:lnTo>
                <a:lnTo>
                  <a:pt x="344685" y="471685"/>
                </a:lnTo>
                <a:lnTo>
                  <a:pt x="301371" y="488904"/>
                </a:lnTo>
                <a:lnTo>
                  <a:pt x="251269" y="497528"/>
                </a:lnTo>
                <a:lnTo>
                  <a:pt x="223647" y="498601"/>
                </a:lnTo>
                <a:lnTo>
                  <a:pt x="196433" y="497693"/>
                </a:lnTo>
                <a:lnTo>
                  <a:pt x="147387" y="490350"/>
                </a:lnTo>
                <a:lnTo>
                  <a:pt x="105527" y="475579"/>
                </a:lnTo>
                <a:lnTo>
                  <a:pt x="70613" y="453187"/>
                </a:lnTo>
                <a:lnTo>
                  <a:pt x="42705" y="422965"/>
                </a:lnTo>
                <a:lnTo>
                  <a:pt x="21802" y="384675"/>
                </a:lnTo>
                <a:lnTo>
                  <a:pt x="7875" y="338145"/>
                </a:lnTo>
                <a:lnTo>
                  <a:pt x="879" y="283090"/>
                </a:lnTo>
                <a:lnTo>
                  <a:pt x="0" y="252349"/>
                </a:lnTo>
                <a:lnTo>
                  <a:pt x="928" y="223845"/>
                </a:lnTo>
                <a:lnTo>
                  <a:pt x="8358" y="171267"/>
                </a:lnTo>
                <a:lnTo>
                  <a:pt x="23213" y="124715"/>
                </a:lnTo>
                <a:lnTo>
                  <a:pt x="45398" y="84953"/>
                </a:lnTo>
                <a:lnTo>
                  <a:pt x="74731" y="52333"/>
                </a:lnTo>
                <a:lnTo>
                  <a:pt x="111117" y="27239"/>
                </a:lnTo>
                <a:lnTo>
                  <a:pt x="154455" y="9858"/>
                </a:lnTo>
                <a:lnTo>
                  <a:pt x="204747" y="1095"/>
                </a:lnTo>
                <a:lnTo>
                  <a:pt x="232537" y="0"/>
                </a:lnTo>
                <a:close/>
              </a:path>
            </a:pathLst>
          </a:custGeom>
          <a:ln w="9144">
            <a:solidFill>
              <a:srgbClr val="5C4379"/>
            </a:solidFill>
          </a:ln>
        </p:spPr>
        <p:txBody>
          <a:bodyPr wrap="square" lIns="0" tIns="0" rIns="0" bIns="0" rtlCol="0"/>
          <a:lstStyle/>
          <a:p>
            <a:endParaRPr/>
          </a:p>
        </p:txBody>
      </p:sp>
      <p:sp>
        <p:nvSpPr>
          <p:cNvPr id="38" name="bk object 38"/>
          <p:cNvSpPr/>
          <p:nvPr/>
        </p:nvSpPr>
        <p:spPr>
          <a:xfrm>
            <a:off x="2144267" y="3066288"/>
            <a:ext cx="3881628" cy="521208"/>
          </a:xfrm>
          <a:prstGeom prst="rect">
            <a:avLst/>
          </a:prstGeom>
          <a:blipFill>
            <a:blip r:embed="rId5" cstate="print"/>
            <a:stretch>
              <a:fillRect/>
            </a:stretch>
          </a:blipFill>
        </p:spPr>
        <p:txBody>
          <a:bodyPr wrap="square" lIns="0" tIns="0" rIns="0" bIns="0" rtlCol="0"/>
          <a:lstStyle/>
          <a:p>
            <a:endParaRPr/>
          </a:p>
        </p:txBody>
      </p:sp>
      <p:sp>
        <p:nvSpPr>
          <p:cNvPr id="39" name="bk object 39"/>
          <p:cNvSpPr/>
          <p:nvPr/>
        </p:nvSpPr>
        <p:spPr>
          <a:xfrm>
            <a:off x="2160397" y="2586989"/>
            <a:ext cx="3848480" cy="498601"/>
          </a:xfrm>
          <a:prstGeom prst="rect">
            <a:avLst/>
          </a:prstGeom>
          <a:blipFill>
            <a:blip r:embed="rId6" cstate="print"/>
            <a:stretch>
              <a:fillRect/>
            </a:stretch>
          </a:blipFill>
        </p:spPr>
        <p:txBody>
          <a:bodyPr wrap="square" lIns="0" tIns="0" rIns="0" bIns="0" rtlCol="0"/>
          <a:lstStyle/>
          <a:p>
            <a:endParaRPr/>
          </a:p>
        </p:txBody>
      </p:sp>
      <p:sp>
        <p:nvSpPr>
          <p:cNvPr id="40" name="bk object 40"/>
          <p:cNvSpPr/>
          <p:nvPr/>
        </p:nvSpPr>
        <p:spPr>
          <a:xfrm>
            <a:off x="4015866" y="2667380"/>
            <a:ext cx="250825" cy="337820"/>
          </a:xfrm>
          <a:custGeom>
            <a:avLst/>
            <a:gdLst/>
            <a:ahLst/>
            <a:cxnLst/>
            <a:rect l="l" t="t" r="r" b="b"/>
            <a:pathLst>
              <a:path w="250825" h="337819">
                <a:moveTo>
                  <a:pt x="126492" y="0"/>
                </a:moveTo>
                <a:lnTo>
                  <a:pt x="79003" y="7661"/>
                </a:lnTo>
                <a:lnTo>
                  <a:pt x="44323" y="29463"/>
                </a:lnTo>
                <a:lnTo>
                  <a:pt x="20169" y="61722"/>
                </a:lnTo>
                <a:lnTo>
                  <a:pt x="6096" y="102870"/>
                </a:lnTo>
                <a:lnTo>
                  <a:pt x="380" y="150393"/>
                </a:lnTo>
                <a:lnTo>
                  <a:pt x="0" y="167132"/>
                </a:lnTo>
                <a:lnTo>
                  <a:pt x="359" y="186348"/>
                </a:lnTo>
                <a:lnTo>
                  <a:pt x="5842" y="237998"/>
                </a:lnTo>
                <a:lnTo>
                  <a:pt x="19432" y="280003"/>
                </a:lnTo>
                <a:lnTo>
                  <a:pt x="42576" y="311404"/>
                </a:lnTo>
                <a:lnTo>
                  <a:pt x="76622" y="330902"/>
                </a:lnTo>
                <a:lnTo>
                  <a:pt x="123825" y="337439"/>
                </a:lnTo>
                <a:lnTo>
                  <a:pt x="141162" y="336605"/>
                </a:lnTo>
                <a:lnTo>
                  <a:pt x="184150" y="324104"/>
                </a:lnTo>
                <a:lnTo>
                  <a:pt x="215136" y="298582"/>
                </a:lnTo>
                <a:lnTo>
                  <a:pt x="235918" y="262683"/>
                </a:lnTo>
                <a:lnTo>
                  <a:pt x="246887" y="218231"/>
                </a:lnTo>
                <a:lnTo>
                  <a:pt x="250317" y="168529"/>
                </a:lnTo>
                <a:lnTo>
                  <a:pt x="249955" y="150002"/>
                </a:lnTo>
                <a:lnTo>
                  <a:pt x="244348" y="99568"/>
                </a:lnTo>
                <a:lnTo>
                  <a:pt x="230774" y="57973"/>
                </a:lnTo>
                <a:lnTo>
                  <a:pt x="207422" y="26733"/>
                </a:lnTo>
                <a:lnTo>
                  <a:pt x="173283" y="6804"/>
                </a:lnTo>
                <a:lnTo>
                  <a:pt x="126492" y="0"/>
                </a:lnTo>
                <a:close/>
              </a:path>
            </a:pathLst>
          </a:custGeom>
          <a:ln w="9144">
            <a:solidFill>
              <a:srgbClr val="5C4379"/>
            </a:solidFill>
          </a:ln>
        </p:spPr>
        <p:txBody>
          <a:bodyPr wrap="square" lIns="0" tIns="0" rIns="0" bIns="0" rtlCol="0"/>
          <a:lstStyle/>
          <a:p>
            <a:endParaRPr/>
          </a:p>
        </p:txBody>
      </p:sp>
      <p:sp>
        <p:nvSpPr>
          <p:cNvPr id="41" name="bk object 41"/>
          <p:cNvSpPr/>
          <p:nvPr/>
        </p:nvSpPr>
        <p:spPr>
          <a:xfrm>
            <a:off x="2999358" y="2667380"/>
            <a:ext cx="250825" cy="337820"/>
          </a:xfrm>
          <a:custGeom>
            <a:avLst/>
            <a:gdLst/>
            <a:ahLst/>
            <a:cxnLst/>
            <a:rect l="l" t="t" r="r" b="b"/>
            <a:pathLst>
              <a:path w="250825" h="337819">
                <a:moveTo>
                  <a:pt x="126492" y="0"/>
                </a:moveTo>
                <a:lnTo>
                  <a:pt x="79003" y="7661"/>
                </a:lnTo>
                <a:lnTo>
                  <a:pt x="44323" y="29463"/>
                </a:lnTo>
                <a:lnTo>
                  <a:pt x="20169" y="61722"/>
                </a:lnTo>
                <a:lnTo>
                  <a:pt x="6096" y="102870"/>
                </a:lnTo>
                <a:lnTo>
                  <a:pt x="381" y="150393"/>
                </a:lnTo>
                <a:lnTo>
                  <a:pt x="0" y="167132"/>
                </a:lnTo>
                <a:lnTo>
                  <a:pt x="359" y="186348"/>
                </a:lnTo>
                <a:lnTo>
                  <a:pt x="5842" y="237998"/>
                </a:lnTo>
                <a:lnTo>
                  <a:pt x="19432" y="280003"/>
                </a:lnTo>
                <a:lnTo>
                  <a:pt x="42545" y="311404"/>
                </a:lnTo>
                <a:lnTo>
                  <a:pt x="76622" y="330902"/>
                </a:lnTo>
                <a:lnTo>
                  <a:pt x="123825" y="337439"/>
                </a:lnTo>
                <a:lnTo>
                  <a:pt x="141162" y="336605"/>
                </a:lnTo>
                <a:lnTo>
                  <a:pt x="184150" y="324104"/>
                </a:lnTo>
                <a:lnTo>
                  <a:pt x="215136" y="298582"/>
                </a:lnTo>
                <a:lnTo>
                  <a:pt x="235918" y="262683"/>
                </a:lnTo>
                <a:lnTo>
                  <a:pt x="246888" y="218231"/>
                </a:lnTo>
                <a:lnTo>
                  <a:pt x="250317" y="168529"/>
                </a:lnTo>
                <a:lnTo>
                  <a:pt x="249955" y="150002"/>
                </a:lnTo>
                <a:lnTo>
                  <a:pt x="244348" y="99568"/>
                </a:lnTo>
                <a:lnTo>
                  <a:pt x="230774" y="57973"/>
                </a:lnTo>
                <a:lnTo>
                  <a:pt x="207422" y="26733"/>
                </a:lnTo>
                <a:lnTo>
                  <a:pt x="173283" y="6804"/>
                </a:lnTo>
                <a:lnTo>
                  <a:pt x="126492" y="0"/>
                </a:lnTo>
                <a:close/>
              </a:path>
            </a:pathLst>
          </a:custGeom>
          <a:ln w="9144">
            <a:solidFill>
              <a:srgbClr val="5C4379"/>
            </a:solidFill>
          </a:ln>
        </p:spPr>
        <p:txBody>
          <a:bodyPr wrap="square" lIns="0" tIns="0" rIns="0" bIns="0" rtlCol="0"/>
          <a:lstStyle/>
          <a:p>
            <a:endParaRPr/>
          </a:p>
        </p:txBody>
      </p:sp>
      <p:sp>
        <p:nvSpPr>
          <p:cNvPr id="42" name="bk object 42"/>
          <p:cNvSpPr/>
          <p:nvPr/>
        </p:nvSpPr>
        <p:spPr>
          <a:xfrm>
            <a:off x="4450969" y="2595626"/>
            <a:ext cx="561340" cy="483870"/>
          </a:xfrm>
          <a:custGeom>
            <a:avLst/>
            <a:gdLst/>
            <a:ahLst/>
            <a:cxnLst/>
            <a:rect l="l" t="t" r="r" b="b"/>
            <a:pathLst>
              <a:path w="561339" h="483869">
                <a:moveTo>
                  <a:pt x="36829" y="0"/>
                </a:moveTo>
                <a:lnTo>
                  <a:pt x="100837" y="0"/>
                </a:lnTo>
                <a:lnTo>
                  <a:pt x="109047" y="168"/>
                </a:lnTo>
                <a:lnTo>
                  <a:pt x="151383" y="12064"/>
                </a:lnTo>
                <a:lnTo>
                  <a:pt x="174369" y="47873"/>
                </a:lnTo>
                <a:lnTo>
                  <a:pt x="176656" y="55372"/>
                </a:lnTo>
                <a:lnTo>
                  <a:pt x="280923" y="342264"/>
                </a:lnTo>
                <a:lnTo>
                  <a:pt x="282320" y="342264"/>
                </a:lnTo>
                <a:lnTo>
                  <a:pt x="390270" y="56134"/>
                </a:lnTo>
                <a:lnTo>
                  <a:pt x="392721" y="48631"/>
                </a:lnTo>
                <a:lnTo>
                  <a:pt x="395303" y="41735"/>
                </a:lnTo>
                <a:lnTo>
                  <a:pt x="419353" y="7747"/>
                </a:lnTo>
                <a:lnTo>
                  <a:pt x="432307" y="2794"/>
                </a:lnTo>
                <a:lnTo>
                  <a:pt x="439292" y="888"/>
                </a:lnTo>
                <a:lnTo>
                  <a:pt x="447293" y="0"/>
                </a:lnTo>
                <a:lnTo>
                  <a:pt x="456438" y="0"/>
                </a:lnTo>
                <a:lnTo>
                  <a:pt x="522350" y="0"/>
                </a:lnTo>
                <a:lnTo>
                  <a:pt x="529081" y="0"/>
                </a:lnTo>
                <a:lnTo>
                  <a:pt x="534796" y="888"/>
                </a:lnTo>
                <a:lnTo>
                  <a:pt x="561085" y="32765"/>
                </a:lnTo>
                <a:lnTo>
                  <a:pt x="561085" y="38988"/>
                </a:lnTo>
                <a:lnTo>
                  <a:pt x="561085" y="467995"/>
                </a:lnTo>
                <a:lnTo>
                  <a:pt x="561085" y="470535"/>
                </a:lnTo>
                <a:lnTo>
                  <a:pt x="560323" y="472694"/>
                </a:lnTo>
                <a:lnTo>
                  <a:pt x="559053" y="474725"/>
                </a:lnTo>
                <a:lnTo>
                  <a:pt x="557656" y="476758"/>
                </a:lnTo>
                <a:lnTo>
                  <a:pt x="555116" y="478282"/>
                </a:lnTo>
                <a:lnTo>
                  <a:pt x="551560" y="479551"/>
                </a:lnTo>
                <a:lnTo>
                  <a:pt x="548004" y="480822"/>
                </a:lnTo>
                <a:lnTo>
                  <a:pt x="543178" y="481838"/>
                </a:lnTo>
                <a:lnTo>
                  <a:pt x="537209" y="482473"/>
                </a:lnTo>
                <a:lnTo>
                  <a:pt x="531240" y="483235"/>
                </a:lnTo>
                <a:lnTo>
                  <a:pt x="523747" y="483615"/>
                </a:lnTo>
                <a:lnTo>
                  <a:pt x="514476" y="483615"/>
                </a:lnTo>
                <a:lnTo>
                  <a:pt x="505586" y="483615"/>
                </a:lnTo>
                <a:lnTo>
                  <a:pt x="498220" y="483235"/>
                </a:lnTo>
                <a:lnTo>
                  <a:pt x="492251" y="482473"/>
                </a:lnTo>
                <a:lnTo>
                  <a:pt x="486282" y="481838"/>
                </a:lnTo>
                <a:lnTo>
                  <a:pt x="470661" y="474725"/>
                </a:lnTo>
                <a:lnTo>
                  <a:pt x="469138" y="472694"/>
                </a:lnTo>
                <a:lnTo>
                  <a:pt x="468375" y="470535"/>
                </a:lnTo>
                <a:lnTo>
                  <a:pt x="468375" y="467995"/>
                </a:lnTo>
                <a:lnTo>
                  <a:pt x="468375" y="76200"/>
                </a:lnTo>
                <a:lnTo>
                  <a:pt x="467613" y="76200"/>
                </a:lnTo>
                <a:lnTo>
                  <a:pt x="328167" y="467613"/>
                </a:lnTo>
                <a:lnTo>
                  <a:pt x="327151" y="470915"/>
                </a:lnTo>
                <a:lnTo>
                  <a:pt x="325500" y="473583"/>
                </a:lnTo>
                <a:lnTo>
                  <a:pt x="323341" y="475614"/>
                </a:lnTo>
                <a:lnTo>
                  <a:pt x="321055" y="477774"/>
                </a:lnTo>
                <a:lnTo>
                  <a:pt x="318007" y="479425"/>
                </a:lnTo>
                <a:lnTo>
                  <a:pt x="286384" y="483615"/>
                </a:lnTo>
                <a:lnTo>
                  <a:pt x="277875" y="483615"/>
                </a:lnTo>
                <a:lnTo>
                  <a:pt x="269493" y="483615"/>
                </a:lnTo>
                <a:lnTo>
                  <a:pt x="232536" y="474725"/>
                </a:lnTo>
                <a:lnTo>
                  <a:pt x="230250" y="472694"/>
                </a:lnTo>
                <a:lnTo>
                  <a:pt x="228726" y="470408"/>
                </a:lnTo>
                <a:lnTo>
                  <a:pt x="228091" y="467613"/>
                </a:lnTo>
                <a:lnTo>
                  <a:pt x="93344" y="76200"/>
                </a:lnTo>
                <a:lnTo>
                  <a:pt x="92582" y="76200"/>
                </a:lnTo>
                <a:lnTo>
                  <a:pt x="92582" y="467995"/>
                </a:lnTo>
                <a:lnTo>
                  <a:pt x="92582" y="470535"/>
                </a:lnTo>
                <a:lnTo>
                  <a:pt x="82930" y="479551"/>
                </a:lnTo>
                <a:lnTo>
                  <a:pt x="79247" y="480822"/>
                </a:lnTo>
                <a:lnTo>
                  <a:pt x="74421" y="481838"/>
                </a:lnTo>
                <a:lnTo>
                  <a:pt x="68579" y="482473"/>
                </a:lnTo>
                <a:lnTo>
                  <a:pt x="62737" y="483235"/>
                </a:lnTo>
                <a:lnTo>
                  <a:pt x="55244" y="483615"/>
                </a:lnTo>
                <a:lnTo>
                  <a:pt x="46100" y="483615"/>
                </a:lnTo>
                <a:lnTo>
                  <a:pt x="37210" y="483615"/>
                </a:lnTo>
                <a:lnTo>
                  <a:pt x="29717" y="483235"/>
                </a:lnTo>
                <a:lnTo>
                  <a:pt x="23748" y="482473"/>
                </a:lnTo>
                <a:lnTo>
                  <a:pt x="17779" y="481838"/>
                </a:lnTo>
                <a:lnTo>
                  <a:pt x="2031" y="474725"/>
                </a:lnTo>
                <a:lnTo>
                  <a:pt x="634" y="472694"/>
                </a:lnTo>
                <a:lnTo>
                  <a:pt x="0" y="470535"/>
                </a:lnTo>
                <a:lnTo>
                  <a:pt x="0" y="467995"/>
                </a:lnTo>
                <a:lnTo>
                  <a:pt x="0" y="38988"/>
                </a:lnTo>
                <a:lnTo>
                  <a:pt x="21764" y="2492"/>
                </a:lnTo>
                <a:lnTo>
                  <a:pt x="28874" y="621"/>
                </a:lnTo>
                <a:lnTo>
                  <a:pt x="36829" y="0"/>
                </a:lnTo>
                <a:close/>
              </a:path>
            </a:pathLst>
          </a:custGeom>
          <a:ln w="9144">
            <a:solidFill>
              <a:srgbClr val="5C4379"/>
            </a:solidFill>
          </a:ln>
        </p:spPr>
        <p:txBody>
          <a:bodyPr wrap="square" lIns="0" tIns="0" rIns="0" bIns="0" rtlCol="0"/>
          <a:lstStyle/>
          <a:p>
            <a:endParaRPr/>
          </a:p>
        </p:txBody>
      </p:sp>
      <p:sp>
        <p:nvSpPr>
          <p:cNvPr id="43" name="bk object 43"/>
          <p:cNvSpPr/>
          <p:nvPr/>
        </p:nvSpPr>
        <p:spPr>
          <a:xfrm>
            <a:off x="2160397" y="2595626"/>
            <a:ext cx="285750" cy="481965"/>
          </a:xfrm>
          <a:custGeom>
            <a:avLst/>
            <a:gdLst/>
            <a:ahLst/>
            <a:cxnLst/>
            <a:rect l="l" t="t" r="r" b="b"/>
            <a:pathLst>
              <a:path w="285750" h="481964">
                <a:moveTo>
                  <a:pt x="28955" y="0"/>
                </a:moveTo>
                <a:lnTo>
                  <a:pt x="269366" y="0"/>
                </a:lnTo>
                <a:lnTo>
                  <a:pt x="271525" y="0"/>
                </a:lnTo>
                <a:lnTo>
                  <a:pt x="273557" y="635"/>
                </a:lnTo>
                <a:lnTo>
                  <a:pt x="275335" y="1777"/>
                </a:lnTo>
                <a:lnTo>
                  <a:pt x="276986" y="3048"/>
                </a:lnTo>
                <a:lnTo>
                  <a:pt x="278510" y="5207"/>
                </a:lnTo>
                <a:lnTo>
                  <a:pt x="279780" y="8382"/>
                </a:lnTo>
                <a:lnTo>
                  <a:pt x="281050" y="11429"/>
                </a:lnTo>
                <a:lnTo>
                  <a:pt x="281939" y="15366"/>
                </a:lnTo>
                <a:lnTo>
                  <a:pt x="282575" y="20193"/>
                </a:lnTo>
                <a:lnTo>
                  <a:pt x="283209" y="25019"/>
                </a:lnTo>
                <a:lnTo>
                  <a:pt x="283463" y="31241"/>
                </a:lnTo>
                <a:lnTo>
                  <a:pt x="283463" y="38608"/>
                </a:lnTo>
                <a:lnTo>
                  <a:pt x="283463" y="45593"/>
                </a:lnTo>
                <a:lnTo>
                  <a:pt x="271525" y="76581"/>
                </a:lnTo>
                <a:lnTo>
                  <a:pt x="269366" y="76581"/>
                </a:lnTo>
                <a:lnTo>
                  <a:pt x="97408" y="76581"/>
                </a:lnTo>
                <a:lnTo>
                  <a:pt x="97408" y="194183"/>
                </a:lnTo>
                <a:lnTo>
                  <a:pt x="242950" y="194183"/>
                </a:lnTo>
                <a:lnTo>
                  <a:pt x="245109" y="194183"/>
                </a:lnTo>
                <a:lnTo>
                  <a:pt x="253745" y="202564"/>
                </a:lnTo>
                <a:lnTo>
                  <a:pt x="255015" y="205359"/>
                </a:lnTo>
                <a:lnTo>
                  <a:pt x="255904" y="209296"/>
                </a:lnTo>
                <a:lnTo>
                  <a:pt x="256539" y="214122"/>
                </a:lnTo>
                <a:lnTo>
                  <a:pt x="257175" y="218948"/>
                </a:lnTo>
                <a:lnTo>
                  <a:pt x="257428" y="224789"/>
                </a:lnTo>
                <a:lnTo>
                  <a:pt x="257428" y="231775"/>
                </a:lnTo>
                <a:lnTo>
                  <a:pt x="257428" y="239013"/>
                </a:lnTo>
                <a:lnTo>
                  <a:pt x="257175" y="244856"/>
                </a:lnTo>
                <a:lnTo>
                  <a:pt x="256539" y="249554"/>
                </a:lnTo>
                <a:lnTo>
                  <a:pt x="255904" y="254381"/>
                </a:lnTo>
                <a:lnTo>
                  <a:pt x="245109" y="268986"/>
                </a:lnTo>
                <a:lnTo>
                  <a:pt x="242950" y="268986"/>
                </a:lnTo>
                <a:lnTo>
                  <a:pt x="97408" y="268986"/>
                </a:lnTo>
                <a:lnTo>
                  <a:pt x="97408" y="404749"/>
                </a:lnTo>
                <a:lnTo>
                  <a:pt x="270890" y="404749"/>
                </a:lnTo>
                <a:lnTo>
                  <a:pt x="273050" y="404749"/>
                </a:lnTo>
                <a:lnTo>
                  <a:pt x="281558" y="413385"/>
                </a:lnTo>
                <a:lnTo>
                  <a:pt x="282828" y="416306"/>
                </a:lnTo>
                <a:lnTo>
                  <a:pt x="283844" y="420243"/>
                </a:lnTo>
                <a:lnTo>
                  <a:pt x="284352" y="425069"/>
                </a:lnTo>
                <a:lnTo>
                  <a:pt x="284988" y="429895"/>
                </a:lnTo>
                <a:lnTo>
                  <a:pt x="285369" y="435863"/>
                </a:lnTo>
                <a:lnTo>
                  <a:pt x="285369" y="443102"/>
                </a:lnTo>
                <a:lnTo>
                  <a:pt x="285369" y="450341"/>
                </a:lnTo>
                <a:lnTo>
                  <a:pt x="284988" y="456311"/>
                </a:lnTo>
                <a:lnTo>
                  <a:pt x="284352" y="461137"/>
                </a:lnTo>
                <a:lnTo>
                  <a:pt x="283844" y="465963"/>
                </a:lnTo>
                <a:lnTo>
                  <a:pt x="282828" y="469900"/>
                </a:lnTo>
                <a:lnTo>
                  <a:pt x="281558" y="472821"/>
                </a:lnTo>
                <a:lnTo>
                  <a:pt x="280415" y="475869"/>
                </a:lnTo>
                <a:lnTo>
                  <a:pt x="278891" y="478027"/>
                </a:lnTo>
                <a:lnTo>
                  <a:pt x="276986" y="479425"/>
                </a:lnTo>
                <a:lnTo>
                  <a:pt x="275081" y="480695"/>
                </a:lnTo>
                <a:lnTo>
                  <a:pt x="273050" y="481457"/>
                </a:lnTo>
                <a:lnTo>
                  <a:pt x="270890" y="481457"/>
                </a:lnTo>
                <a:lnTo>
                  <a:pt x="28955" y="481457"/>
                </a:lnTo>
                <a:lnTo>
                  <a:pt x="20827" y="481457"/>
                </a:lnTo>
                <a:lnTo>
                  <a:pt x="13969" y="479044"/>
                </a:lnTo>
                <a:lnTo>
                  <a:pt x="8381" y="474218"/>
                </a:lnTo>
                <a:lnTo>
                  <a:pt x="2793" y="469264"/>
                </a:lnTo>
                <a:lnTo>
                  <a:pt x="0" y="461390"/>
                </a:lnTo>
                <a:lnTo>
                  <a:pt x="0" y="450596"/>
                </a:lnTo>
                <a:lnTo>
                  <a:pt x="0" y="30861"/>
                </a:lnTo>
                <a:lnTo>
                  <a:pt x="0" y="19938"/>
                </a:lnTo>
                <a:lnTo>
                  <a:pt x="2793" y="12064"/>
                </a:lnTo>
                <a:lnTo>
                  <a:pt x="8381" y="7238"/>
                </a:lnTo>
                <a:lnTo>
                  <a:pt x="13969" y="2412"/>
                </a:lnTo>
                <a:lnTo>
                  <a:pt x="20827" y="0"/>
                </a:lnTo>
                <a:lnTo>
                  <a:pt x="28955" y="0"/>
                </a:lnTo>
                <a:close/>
              </a:path>
            </a:pathLst>
          </a:custGeom>
          <a:ln w="9144">
            <a:solidFill>
              <a:srgbClr val="5C4379"/>
            </a:solidFill>
          </a:ln>
        </p:spPr>
        <p:txBody>
          <a:bodyPr wrap="square" lIns="0" tIns="0" rIns="0" bIns="0" rtlCol="0"/>
          <a:lstStyle/>
          <a:p>
            <a:endParaRPr/>
          </a:p>
        </p:txBody>
      </p:sp>
      <p:sp>
        <p:nvSpPr>
          <p:cNvPr id="44" name="bk object 44"/>
          <p:cNvSpPr/>
          <p:nvPr/>
        </p:nvSpPr>
        <p:spPr>
          <a:xfrm>
            <a:off x="3434460" y="2594101"/>
            <a:ext cx="397510" cy="485140"/>
          </a:xfrm>
          <a:custGeom>
            <a:avLst/>
            <a:gdLst/>
            <a:ahLst/>
            <a:cxnLst/>
            <a:rect l="l" t="t" r="r" b="b"/>
            <a:pathLst>
              <a:path w="397510" h="485139">
                <a:moveTo>
                  <a:pt x="354202" y="0"/>
                </a:moveTo>
                <a:lnTo>
                  <a:pt x="362585" y="0"/>
                </a:lnTo>
                <a:lnTo>
                  <a:pt x="369697" y="253"/>
                </a:lnTo>
                <a:lnTo>
                  <a:pt x="375412" y="888"/>
                </a:lnTo>
                <a:lnTo>
                  <a:pt x="381126" y="1524"/>
                </a:lnTo>
                <a:lnTo>
                  <a:pt x="397001" y="13462"/>
                </a:lnTo>
                <a:lnTo>
                  <a:pt x="397001" y="16001"/>
                </a:lnTo>
                <a:lnTo>
                  <a:pt x="397001" y="448690"/>
                </a:lnTo>
                <a:lnTo>
                  <a:pt x="397001" y="454406"/>
                </a:lnTo>
                <a:lnTo>
                  <a:pt x="395986" y="459486"/>
                </a:lnTo>
                <a:lnTo>
                  <a:pt x="393953" y="463931"/>
                </a:lnTo>
                <a:lnTo>
                  <a:pt x="392049" y="468375"/>
                </a:lnTo>
                <a:lnTo>
                  <a:pt x="389381" y="472186"/>
                </a:lnTo>
                <a:lnTo>
                  <a:pt x="385952" y="475107"/>
                </a:lnTo>
                <a:lnTo>
                  <a:pt x="382650" y="478155"/>
                </a:lnTo>
                <a:lnTo>
                  <a:pt x="378713" y="480313"/>
                </a:lnTo>
                <a:lnTo>
                  <a:pt x="374141" y="481584"/>
                </a:lnTo>
                <a:lnTo>
                  <a:pt x="369442" y="482981"/>
                </a:lnTo>
                <a:lnTo>
                  <a:pt x="364871" y="483743"/>
                </a:lnTo>
                <a:lnTo>
                  <a:pt x="360172" y="483743"/>
                </a:lnTo>
                <a:lnTo>
                  <a:pt x="318515" y="483743"/>
                </a:lnTo>
                <a:lnTo>
                  <a:pt x="309752" y="483743"/>
                </a:lnTo>
                <a:lnTo>
                  <a:pt x="302260" y="482853"/>
                </a:lnTo>
                <a:lnTo>
                  <a:pt x="295910" y="481075"/>
                </a:lnTo>
                <a:lnTo>
                  <a:pt x="289560" y="479298"/>
                </a:lnTo>
                <a:lnTo>
                  <a:pt x="283844" y="476123"/>
                </a:lnTo>
                <a:lnTo>
                  <a:pt x="278511" y="471550"/>
                </a:lnTo>
                <a:lnTo>
                  <a:pt x="273176" y="466978"/>
                </a:lnTo>
                <a:lnTo>
                  <a:pt x="250801" y="431542"/>
                </a:lnTo>
                <a:lnTo>
                  <a:pt x="246252" y="422656"/>
                </a:lnTo>
                <a:lnTo>
                  <a:pt x="126491" y="197612"/>
                </a:lnTo>
                <a:lnTo>
                  <a:pt x="105283" y="154177"/>
                </a:lnTo>
                <a:lnTo>
                  <a:pt x="85851" y="108965"/>
                </a:lnTo>
                <a:lnTo>
                  <a:pt x="85216" y="108965"/>
                </a:lnTo>
                <a:lnTo>
                  <a:pt x="86949" y="149096"/>
                </a:lnTo>
                <a:lnTo>
                  <a:pt x="87947" y="189388"/>
                </a:lnTo>
                <a:lnTo>
                  <a:pt x="88137" y="217297"/>
                </a:lnTo>
                <a:lnTo>
                  <a:pt x="88137" y="469138"/>
                </a:lnTo>
                <a:lnTo>
                  <a:pt x="88137" y="471677"/>
                </a:lnTo>
                <a:lnTo>
                  <a:pt x="87502" y="473837"/>
                </a:lnTo>
                <a:lnTo>
                  <a:pt x="86105" y="475869"/>
                </a:lnTo>
                <a:lnTo>
                  <a:pt x="84709" y="477900"/>
                </a:lnTo>
                <a:lnTo>
                  <a:pt x="65404" y="483997"/>
                </a:lnTo>
                <a:lnTo>
                  <a:pt x="59689" y="484759"/>
                </a:lnTo>
                <a:lnTo>
                  <a:pt x="52450" y="485139"/>
                </a:lnTo>
                <a:lnTo>
                  <a:pt x="43434" y="485139"/>
                </a:lnTo>
                <a:lnTo>
                  <a:pt x="34798" y="485139"/>
                </a:lnTo>
                <a:lnTo>
                  <a:pt x="27559" y="484759"/>
                </a:lnTo>
                <a:lnTo>
                  <a:pt x="21971" y="483997"/>
                </a:lnTo>
                <a:lnTo>
                  <a:pt x="16255" y="483362"/>
                </a:lnTo>
                <a:lnTo>
                  <a:pt x="0" y="471677"/>
                </a:lnTo>
                <a:lnTo>
                  <a:pt x="0" y="469138"/>
                </a:lnTo>
                <a:lnTo>
                  <a:pt x="0" y="36449"/>
                </a:lnTo>
                <a:lnTo>
                  <a:pt x="21589" y="3714"/>
                </a:lnTo>
                <a:lnTo>
                  <a:pt x="35305" y="1524"/>
                </a:lnTo>
                <a:lnTo>
                  <a:pt x="87756" y="1524"/>
                </a:lnTo>
                <a:lnTo>
                  <a:pt x="97154" y="1524"/>
                </a:lnTo>
                <a:lnTo>
                  <a:pt x="105155" y="2286"/>
                </a:lnTo>
                <a:lnTo>
                  <a:pt x="111633" y="3937"/>
                </a:lnTo>
                <a:lnTo>
                  <a:pt x="117983" y="5461"/>
                </a:lnTo>
                <a:lnTo>
                  <a:pt x="123825" y="8127"/>
                </a:lnTo>
                <a:lnTo>
                  <a:pt x="128904" y="11937"/>
                </a:lnTo>
                <a:lnTo>
                  <a:pt x="133985" y="15621"/>
                </a:lnTo>
                <a:lnTo>
                  <a:pt x="156972" y="51688"/>
                </a:lnTo>
                <a:lnTo>
                  <a:pt x="250698" y="227711"/>
                </a:lnTo>
                <a:lnTo>
                  <a:pt x="254791" y="235666"/>
                </a:lnTo>
                <a:lnTo>
                  <a:pt x="258873" y="243538"/>
                </a:lnTo>
                <a:lnTo>
                  <a:pt x="262931" y="251338"/>
                </a:lnTo>
                <a:lnTo>
                  <a:pt x="266953" y="259080"/>
                </a:lnTo>
                <a:lnTo>
                  <a:pt x="286013" y="297737"/>
                </a:lnTo>
                <a:lnTo>
                  <a:pt x="289671" y="305323"/>
                </a:lnTo>
                <a:lnTo>
                  <a:pt x="293304" y="312838"/>
                </a:lnTo>
                <a:lnTo>
                  <a:pt x="296925" y="320294"/>
                </a:lnTo>
                <a:lnTo>
                  <a:pt x="300426" y="327796"/>
                </a:lnTo>
                <a:lnTo>
                  <a:pt x="303879" y="335264"/>
                </a:lnTo>
                <a:lnTo>
                  <a:pt x="307284" y="342707"/>
                </a:lnTo>
                <a:lnTo>
                  <a:pt x="310641" y="350138"/>
                </a:lnTo>
                <a:lnTo>
                  <a:pt x="311023" y="350138"/>
                </a:lnTo>
                <a:lnTo>
                  <a:pt x="309683" y="309758"/>
                </a:lnTo>
                <a:lnTo>
                  <a:pt x="308911" y="268176"/>
                </a:lnTo>
                <a:lnTo>
                  <a:pt x="308737" y="241808"/>
                </a:lnTo>
                <a:lnTo>
                  <a:pt x="308737" y="16001"/>
                </a:lnTo>
                <a:lnTo>
                  <a:pt x="308737" y="13462"/>
                </a:lnTo>
                <a:lnTo>
                  <a:pt x="318515" y="4063"/>
                </a:lnTo>
                <a:lnTo>
                  <a:pt x="321944" y="2539"/>
                </a:lnTo>
                <a:lnTo>
                  <a:pt x="326516" y="1524"/>
                </a:lnTo>
                <a:lnTo>
                  <a:pt x="332231" y="888"/>
                </a:lnTo>
                <a:lnTo>
                  <a:pt x="337947" y="253"/>
                </a:lnTo>
                <a:lnTo>
                  <a:pt x="345186" y="0"/>
                </a:lnTo>
                <a:lnTo>
                  <a:pt x="354202" y="0"/>
                </a:lnTo>
                <a:close/>
              </a:path>
            </a:pathLst>
          </a:custGeom>
          <a:ln w="9144">
            <a:solidFill>
              <a:srgbClr val="5C4379"/>
            </a:solidFill>
          </a:ln>
        </p:spPr>
        <p:txBody>
          <a:bodyPr wrap="square" lIns="0" tIns="0" rIns="0" bIns="0" rtlCol="0"/>
          <a:lstStyle/>
          <a:p>
            <a:endParaRPr/>
          </a:p>
        </p:txBody>
      </p:sp>
      <p:sp>
        <p:nvSpPr>
          <p:cNvPr id="45" name="bk object 45"/>
          <p:cNvSpPr/>
          <p:nvPr/>
        </p:nvSpPr>
        <p:spPr>
          <a:xfrm>
            <a:off x="5116957" y="2593339"/>
            <a:ext cx="98425" cy="486409"/>
          </a:xfrm>
          <a:custGeom>
            <a:avLst/>
            <a:gdLst/>
            <a:ahLst/>
            <a:cxnLst/>
            <a:rect l="l" t="t" r="r" b="b"/>
            <a:pathLst>
              <a:path w="98425" h="486410">
                <a:moveTo>
                  <a:pt x="49021" y="0"/>
                </a:moveTo>
                <a:lnTo>
                  <a:pt x="58800" y="0"/>
                </a:lnTo>
                <a:lnTo>
                  <a:pt x="66675" y="381"/>
                </a:lnTo>
                <a:lnTo>
                  <a:pt x="72897" y="1143"/>
                </a:lnTo>
                <a:lnTo>
                  <a:pt x="79120" y="1905"/>
                </a:lnTo>
                <a:lnTo>
                  <a:pt x="98170" y="13208"/>
                </a:lnTo>
                <a:lnTo>
                  <a:pt x="98170" y="15621"/>
                </a:lnTo>
                <a:lnTo>
                  <a:pt x="98170" y="470281"/>
                </a:lnTo>
                <a:lnTo>
                  <a:pt x="98170" y="472821"/>
                </a:lnTo>
                <a:lnTo>
                  <a:pt x="97408" y="474980"/>
                </a:lnTo>
                <a:lnTo>
                  <a:pt x="95757" y="477012"/>
                </a:lnTo>
                <a:lnTo>
                  <a:pt x="94106" y="479044"/>
                </a:lnTo>
                <a:lnTo>
                  <a:pt x="91439" y="480568"/>
                </a:lnTo>
                <a:lnTo>
                  <a:pt x="87756" y="481838"/>
                </a:lnTo>
                <a:lnTo>
                  <a:pt x="84073" y="483108"/>
                </a:lnTo>
                <a:lnTo>
                  <a:pt x="79120" y="484124"/>
                </a:lnTo>
                <a:lnTo>
                  <a:pt x="72897" y="484759"/>
                </a:lnTo>
                <a:lnTo>
                  <a:pt x="66675" y="485521"/>
                </a:lnTo>
                <a:lnTo>
                  <a:pt x="58800" y="485901"/>
                </a:lnTo>
                <a:lnTo>
                  <a:pt x="49021" y="485901"/>
                </a:lnTo>
                <a:lnTo>
                  <a:pt x="39623" y="485901"/>
                </a:lnTo>
                <a:lnTo>
                  <a:pt x="31750" y="485521"/>
                </a:lnTo>
                <a:lnTo>
                  <a:pt x="25400" y="484759"/>
                </a:lnTo>
                <a:lnTo>
                  <a:pt x="19176" y="484124"/>
                </a:lnTo>
                <a:lnTo>
                  <a:pt x="14096" y="483108"/>
                </a:lnTo>
                <a:lnTo>
                  <a:pt x="10413" y="481838"/>
                </a:lnTo>
                <a:lnTo>
                  <a:pt x="6603" y="480568"/>
                </a:lnTo>
                <a:lnTo>
                  <a:pt x="3937" y="479044"/>
                </a:lnTo>
                <a:lnTo>
                  <a:pt x="2412" y="477012"/>
                </a:lnTo>
                <a:lnTo>
                  <a:pt x="762" y="474980"/>
                </a:lnTo>
                <a:lnTo>
                  <a:pt x="0" y="472821"/>
                </a:lnTo>
                <a:lnTo>
                  <a:pt x="0" y="470281"/>
                </a:lnTo>
                <a:lnTo>
                  <a:pt x="0" y="15621"/>
                </a:lnTo>
                <a:lnTo>
                  <a:pt x="0" y="13208"/>
                </a:lnTo>
                <a:lnTo>
                  <a:pt x="762" y="10922"/>
                </a:lnTo>
                <a:lnTo>
                  <a:pt x="2412" y="8889"/>
                </a:lnTo>
                <a:lnTo>
                  <a:pt x="3937" y="6985"/>
                </a:lnTo>
                <a:lnTo>
                  <a:pt x="25653" y="1143"/>
                </a:lnTo>
                <a:lnTo>
                  <a:pt x="31876" y="381"/>
                </a:lnTo>
                <a:lnTo>
                  <a:pt x="39623" y="0"/>
                </a:lnTo>
                <a:lnTo>
                  <a:pt x="49021" y="0"/>
                </a:lnTo>
                <a:close/>
              </a:path>
            </a:pathLst>
          </a:custGeom>
          <a:ln w="9144">
            <a:solidFill>
              <a:srgbClr val="5C4379"/>
            </a:solidFill>
          </a:ln>
        </p:spPr>
        <p:txBody>
          <a:bodyPr wrap="square" lIns="0" tIns="0" rIns="0" bIns="0" rtlCol="0"/>
          <a:lstStyle/>
          <a:p>
            <a:endParaRPr/>
          </a:p>
        </p:txBody>
      </p:sp>
      <p:sp>
        <p:nvSpPr>
          <p:cNvPr id="46" name="bk object 46"/>
          <p:cNvSpPr/>
          <p:nvPr/>
        </p:nvSpPr>
        <p:spPr>
          <a:xfrm>
            <a:off x="5296534" y="2587751"/>
            <a:ext cx="356235" cy="497205"/>
          </a:xfrm>
          <a:custGeom>
            <a:avLst/>
            <a:gdLst/>
            <a:ahLst/>
            <a:cxnLst/>
            <a:rect l="l" t="t" r="r" b="b"/>
            <a:pathLst>
              <a:path w="356235" h="497205">
                <a:moveTo>
                  <a:pt x="223265" y="0"/>
                </a:moveTo>
                <a:lnTo>
                  <a:pt x="262000" y="3428"/>
                </a:lnTo>
                <a:lnTo>
                  <a:pt x="304113" y="14904"/>
                </a:lnTo>
                <a:lnTo>
                  <a:pt x="339089" y="33274"/>
                </a:lnTo>
                <a:lnTo>
                  <a:pt x="349376" y="45085"/>
                </a:lnTo>
                <a:lnTo>
                  <a:pt x="350647" y="47244"/>
                </a:lnTo>
                <a:lnTo>
                  <a:pt x="351663" y="50164"/>
                </a:lnTo>
                <a:lnTo>
                  <a:pt x="352298" y="53594"/>
                </a:lnTo>
                <a:lnTo>
                  <a:pt x="353060" y="57023"/>
                </a:lnTo>
                <a:lnTo>
                  <a:pt x="353694" y="61213"/>
                </a:lnTo>
                <a:lnTo>
                  <a:pt x="354075" y="65912"/>
                </a:lnTo>
                <a:lnTo>
                  <a:pt x="354456" y="70612"/>
                </a:lnTo>
                <a:lnTo>
                  <a:pt x="354584" y="76453"/>
                </a:lnTo>
                <a:lnTo>
                  <a:pt x="354584" y="83312"/>
                </a:lnTo>
                <a:lnTo>
                  <a:pt x="354584" y="90805"/>
                </a:lnTo>
                <a:lnTo>
                  <a:pt x="343026" y="124333"/>
                </a:lnTo>
                <a:lnTo>
                  <a:pt x="340867" y="124333"/>
                </a:lnTo>
                <a:lnTo>
                  <a:pt x="337057" y="124333"/>
                </a:lnTo>
                <a:lnTo>
                  <a:pt x="332359" y="122174"/>
                </a:lnTo>
                <a:lnTo>
                  <a:pt x="326643" y="117728"/>
                </a:lnTo>
                <a:lnTo>
                  <a:pt x="322048" y="114395"/>
                </a:lnTo>
                <a:lnTo>
                  <a:pt x="281257" y="92106"/>
                </a:lnTo>
                <a:lnTo>
                  <a:pt x="239924" y="82700"/>
                </a:lnTo>
                <a:lnTo>
                  <a:pt x="227329" y="82296"/>
                </a:lnTo>
                <a:lnTo>
                  <a:pt x="213403" y="83014"/>
                </a:lnTo>
                <a:lnTo>
                  <a:pt x="176149" y="93980"/>
                </a:lnTo>
                <a:lnTo>
                  <a:pt x="137922" y="127508"/>
                </a:lnTo>
                <a:lnTo>
                  <a:pt x="118490" y="165226"/>
                </a:lnTo>
                <a:lnTo>
                  <a:pt x="107743" y="212931"/>
                </a:lnTo>
                <a:lnTo>
                  <a:pt x="105663" y="249682"/>
                </a:lnTo>
                <a:lnTo>
                  <a:pt x="106211" y="270208"/>
                </a:lnTo>
                <a:lnTo>
                  <a:pt x="114426" y="323214"/>
                </a:lnTo>
                <a:lnTo>
                  <a:pt x="131697" y="363577"/>
                </a:lnTo>
                <a:lnTo>
                  <a:pt x="157210" y="391874"/>
                </a:lnTo>
                <a:lnTo>
                  <a:pt x="202739" y="411670"/>
                </a:lnTo>
                <a:lnTo>
                  <a:pt x="229997" y="414147"/>
                </a:lnTo>
                <a:lnTo>
                  <a:pt x="242522" y="413765"/>
                </a:lnTo>
                <a:lnTo>
                  <a:pt x="284124" y="404856"/>
                </a:lnTo>
                <a:lnTo>
                  <a:pt x="319881" y="387350"/>
                </a:lnTo>
                <a:lnTo>
                  <a:pt x="335661" y="377063"/>
                </a:lnTo>
                <a:lnTo>
                  <a:pt x="340232" y="375031"/>
                </a:lnTo>
                <a:lnTo>
                  <a:pt x="343407" y="375031"/>
                </a:lnTo>
                <a:lnTo>
                  <a:pt x="345948" y="375031"/>
                </a:lnTo>
                <a:lnTo>
                  <a:pt x="347852" y="375538"/>
                </a:lnTo>
                <a:lnTo>
                  <a:pt x="349376" y="376555"/>
                </a:lnTo>
                <a:lnTo>
                  <a:pt x="350900" y="377571"/>
                </a:lnTo>
                <a:lnTo>
                  <a:pt x="352170" y="379475"/>
                </a:lnTo>
                <a:lnTo>
                  <a:pt x="353060" y="382524"/>
                </a:lnTo>
                <a:lnTo>
                  <a:pt x="354075" y="385445"/>
                </a:lnTo>
                <a:lnTo>
                  <a:pt x="354838" y="389636"/>
                </a:lnTo>
                <a:lnTo>
                  <a:pt x="355345" y="394970"/>
                </a:lnTo>
                <a:lnTo>
                  <a:pt x="355853" y="400303"/>
                </a:lnTo>
                <a:lnTo>
                  <a:pt x="356107" y="407415"/>
                </a:lnTo>
                <a:lnTo>
                  <a:pt x="356107" y="416306"/>
                </a:lnTo>
                <a:lnTo>
                  <a:pt x="356107" y="422528"/>
                </a:lnTo>
                <a:lnTo>
                  <a:pt x="355853" y="427863"/>
                </a:lnTo>
                <a:lnTo>
                  <a:pt x="336930" y="465455"/>
                </a:lnTo>
                <a:lnTo>
                  <a:pt x="300481" y="482726"/>
                </a:lnTo>
                <a:lnTo>
                  <a:pt x="261747" y="493013"/>
                </a:lnTo>
                <a:lnTo>
                  <a:pt x="214629" y="497077"/>
                </a:lnTo>
                <a:lnTo>
                  <a:pt x="190535" y="496125"/>
                </a:lnTo>
                <a:lnTo>
                  <a:pt x="145871" y="488505"/>
                </a:lnTo>
                <a:lnTo>
                  <a:pt x="106199" y="473267"/>
                </a:lnTo>
                <a:lnTo>
                  <a:pt x="72378" y="450459"/>
                </a:lnTo>
                <a:lnTo>
                  <a:pt x="44541" y="420149"/>
                </a:lnTo>
                <a:lnTo>
                  <a:pt x="23117" y="382291"/>
                </a:lnTo>
                <a:lnTo>
                  <a:pt x="8358" y="336934"/>
                </a:lnTo>
                <a:lnTo>
                  <a:pt x="928" y="284079"/>
                </a:lnTo>
                <a:lnTo>
                  <a:pt x="0" y="254888"/>
                </a:lnTo>
                <a:lnTo>
                  <a:pt x="1023" y="225075"/>
                </a:lnTo>
                <a:lnTo>
                  <a:pt x="9215" y="170592"/>
                </a:lnTo>
                <a:lnTo>
                  <a:pt x="25384" y="123062"/>
                </a:lnTo>
                <a:lnTo>
                  <a:pt x="48244" y="83057"/>
                </a:lnTo>
                <a:lnTo>
                  <a:pt x="77583" y="50696"/>
                </a:lnTo>
                <a:lnTo>
                  <a:pt x="112877" y="26122"/>
                </a:lnTo>
                <a:lnTo>
                  <a:pt x="153739" y="9429"/>
                </a:lnTo>
                <a:lnTo>
                  <a:pt x="199026" y="1047"/>
                </a:lnTo>
                <a:lnTo>
                  <a:pt x="223265" y="0"/>
                </a:lnTo>
                <a:close/>
              </a:path>
            </a:pathLst>
          </a:custGeom>
          <a:ln w="9144">
            <a:solidFill>
              <a:srgbClr val="5C4379"/>
            </a:solidFill>
          </a:ln>
        </p:spPr>
        <p:txBody>
          <a:bodyPr wrap="square" lIns="0" tIns="0" rIns="0" bIns="0" rtlCol="0"/>
          <a:lstStyle/>
          <a:p>
            <a:endParaRPr/>
          </a:p>
        </p:txBody>
      </p:sp>
      <p:sp>
        <p:nvSpPr>
          <p:cNvPr id="47" name="bk object 47"/>
          <p:cNvSpPr/>
          <p:nvPr/>
        </p:nvSpPr>
        <p:spPr>
          <a:xfrm>
            <a:off x="2498470" y="2587751"/>
            <a:ext cx="356235" cy="497205"/>
          </a:xfrm>
          <a:custGeom>
            <a:avLst/>
            <a:gdLst/>
            <a:ahLst/>
            <a:cxnLst/>
            <a:rect l="l" t="t" r="r" b="b"/>
            <a:pathLst>
              <a:path w="356235" h="497205">
                <a:moveTo>
                  <a:pt x="223266" y="0"/>
                </a:moveTo>
                <a:lnTo>
                  <a:pt x="262001" y="3428"/>
                </a:lnTo>
                <a:lnTo>
                  <a:pt x="304113" y="14904"/>
                </a:lnTo>
                <a:lnTo>
                  <a:pt x="339090" y="33274"/>
                </a:lnTo>
                <a:lnTo>
                  <a:pt x="349377" y="45085"/>
                </a:lnTo>
                <a:lnTo>
                  <a:pt x="350647" y="47244"/>
                </a:lnTo>
                <a:lnTo>
                  <a:pt x="351663" y="50164"/>
                </a:lnTo>
                <a:lnTo>
                  <a:pt x="352298" y="53594"/>
                </a:lnTo>
                <a:lnTo>
                  <a:pt x="353060" y="57023"/>
                </a:lnTo>
                <a:lnTo>
                  <a:pt x="353695" y="61213"/>
                </a:lnTo>
                <a:lnTo>
                  <a:pt x="354076" y="65912"/>
                </a:lnTo>
                <a:lnTo>
                  <a:pt x="354456" y="70612"/>
                </a:lnTo>
                <a:lnTo>
                  <a:pt x="354584" y="76453"/>
                </a:lnTo>
                <a:lnTo>
                  <a:pt x="354584" y="83312"/>
                </a:lnTo>
                <a:lnTo>
                  <a:pt x="354584" y="90805"/>
                </a:lnTo>
                <a:lnTo>
                  <a:pt x="354330" y="97155"/>
                </a:lnTo>
                <a:lnTo>
                  <a:pt x="353822" y="102362"/>
                </a:lnTo>
                <a:lnTo>
                  <a:pt x="353314" y="107569"/>
                </a:lnTo>
                <a:lnTo>
                  <a:pt x="343027" y="124333"/>
                </a:lnTo>
                <a:lnTo>
                  <a:pt x="340868" y="124333"/>
                </a:lnTo>
                <a:lnTo>
                  <a:pt x="337058" y="124333"/>
                </a:lnTo>
                <a:lnTo>
                  <a:pt x="332359" y="122174"/>
                </a:lnTo>
                <a:lnTo>
                  <a:pt x="326644" y="117728"/>
                </a:lnTo>
                <a:lnTo>
                  <a:pt x="322048" y="114395"/>
                </a:lnTo>
                <a:lnTo>
                  <a:pt x="281257" y="92106"/>
                </a:lnTo>
                <a:lnTo>
                  <a:pt x="239924" y="82700"/>
                </a:lnTo>
                <a:lnTo>
                  <a:pt x="227330" y="82296"/>
                </a:lnTo>
                <a:lnTo>
                  <a:pt x="213403" y="83014"/>
                </a:lnTo>
                <a:lnTo>
                  <a:pt x="176149" y="93980"/>
                </a:lnTo>
                <a:lnTo>
                  <a:pt x="137922" y="127508"/>
                </a:lnTo>
                <a:lnTo>
                  <a:pt x="118491" y="165226"/>
                </a:lnTo>
                <a:lnTo>
                  <a:pt x="107743" y="212931"/>
                </a:lnTo>
                <a:lnTo>
                  <a:pt x="105664" y="249682"/>
                </a:lnTo>
                <a:lnTo>
                  <a:pt x="106211" y="270208"/>
                </a:lnTo>
                <a:lnTo>
                  <a:pt x="114427" y="323214"/>
                </a:lnTo>
                <a:lnTo>
                  <a:pt x="131697" y="363577"/>
                </a:lnTo>
                <a:lnTo>
                  <a:pt x="157210" y="391874"/>
                </a:lnTo>
                <a:lnTo>
                  <a:pt x="202739" y="411670"/>
                </a:lnTo>
                <a:lnTo>
                  <a:pt x="229997" y="414147"/>
                </a:lnTo>
                <a:lnTo>
                  <a:pt x="242540" y="413765"/>
                </a:lnTo>
                <a:lnTo>
                  <a:pt x="284124" y="404856"/>
                </a:lnTo>
                <a:lnTo>
                  <a:pt x="319881" y="387350"/>
                </a:lnTo>
                <a:lnTo>
                  <a:pt x="335661" y="377063"/>
                </a:lnTo>
                <a:lnTo>
                  <a:pt x="340233" y="375031"/>
                </a:lnTo>
                <a:lnTo>
                  <a:pt x="343408" y="375031"/>
                </a:lnTo>
                <a:lnTo>
                  <a:pt x="345948" y="375031"/>
                </a:lnTo>
                <a:lnTo>
                  <a:pt x="347853" y="375538"/>
                </a:lnTo>
                <a:lnTo>
                  <a:pt x="349377" y="376555"/>
                </a:lnTo>
                <a:lnTo>
                  <a:pt x="350901" y="377571"/>
                </a:lnTo>
                <a:lnTo>
                  <a:pt x="352171" y="379475"/>
                </a:lnTo>
                <a:lnTo>
                  <a:pt x="353060" y="382524"/>
                </a:lnTo>
                <a:lnTo>
                  <a:pt x="354076" y="385445"/>
                </a:lnTo>
                <a:lnTo>
                  <a:pt x="354838" y="389636"/>
                </a:lnTo>
                <a:lnTo>
                  <a:pt x="355346" y="394970"/>
                </a:lnTo>
                <a:lnTo>
                  <a:pt x="355854" y="400303"/>
                </a:lnTo>
                <a:lnTo>
                  <a:pt x="356108" y="407415"/>
                </a:lnTo>
                <a:lnTo>
                  <a:pt x="356108" y="416306"/>
                </a:lnTo>
                <a:lnTo>
                  <a:pt x="356108" y="422528"/>
                </a:lnTo>
                <a:lnTo>
                  <a:pt x="344931" y="458977"/>
                </a:lnTo>
                <a:lnTo>
                  <a:pt x="308625" y="479651"/>
                </a:lnTo>
                <a:lnTo>
                  <a:pt x="261747" y="493013"/>
                </a:lnTo>
                <a:lnTo>
                  <a:pt x="214756" y="497077"/>
                </a:lnTo>
                <a:lnTo>
                  <a:pt x="190589" y="496125"/>
                </a:lnTo>
                <a:lnTo>
                  <a:pt x="145873" y="488505"/>
                </a:lnTo>
                <a:lnTo>
                  <a:pt x="106199" y="473267"/>
                </a:lnTo>
                <a:lnTo>
                  <a:pt x="72378" y="450459"/>
                </a:lnTo>
                <a:lnTo>
                  <a:pt x="44541" y="420149"/>
                </a:lnTo>
                <a:lnTo>
                  <a:pt x="23117" y="382291"/>
                </a:lnTo>
                <a:lnTo>
                  <a:pt x="8358" y="336934"/>
                </a:lnTo>
                <a:lnTo>
                  <a:pt x="928" y="284079"/>
                </a:lnTo>
                <a:lnTo>
                  <a:pt x="0" y="254888"/>
                </a:lnTo>
                <a:lnTo>
                  <a:pt x="1023" y="225075"/>
                </a:lnTo>
                <a:lnTo>
                  <a:pt x="9215" y="170592"/>
                </a:lnTo>
                <a:lnTo>
                  <a:pt x="25384" y="123062"/>
                </a:lnTo>
                <a:lnTo>
                  <a:pt x="48244" y="83057"/>
                </a:lnTo>
                <a:lnTo>
                  <a:pt x="77583" y="50696"/>
                </a:lnTo>
                <a:lnTo>
                  <a:pt x="112877" y="26122"/>
                </a:lnTo>
                <a:lnTo>
                  <a:pt x="153739" y="9429"/>
                </a:lnTo>
                <a:lnTo>
                  <a:pt x="199026" y="1047"/>
                </a:lnTo>
                <a:lnTo>
                  <a:pt x="223266" y="0"/>
                </a:lnTo>
                <a:close/>
              </a:path>
            </a:pathLst>
          </a:custGeom>
          <a:ln w="9144">
            <a:solidFill>
              <a:srgbClr val="5C4379"/>
            </a:solidFill>
          </a:ln>
        </p:spPr>
        <p:txBody>
          <a:bodyPr wrap="square" lIns="0" tIns="0" rIns="0" bIns="0" rtlCol="0"/>
          <a:lstStyle/>
          <a:p>
            <a:endParaRPr/>
          </a:p>
        </p:txBody>
      </p:sp>
      <p:sp>
        <p:nvSpPr>
          <p:cNvPr id="48" name="bk object 48"/>
          <p:cNvSpPr/>
          <p:nvPr/>
        </p:nvSpPr>
        <p:spPr>
          <a:xfrm>
            <a:off x="5694426" y="2586989"/>
            <a:ext cx="314960" cy="499109"/>
          </a:xfrm>
          <a:custGeom>
            <a:avLst/>
            <a:gdLst/>
            <a:ahLst/>
            <a:cxnLst/>
            <a:rect l="l" t="t" r="r" b="b"/>
            <a:pathLst>
              <a:path w="314960" h="499110">
                <a:moveTo>
                  <a:pt x="169672" y="0"/>
                </a:moveTo>
                <a:lnTo>
                  <a:pt x="212373" y="4044"/>
                </a:lnTo>
                <a:lnTo>
                  <a:pt x="249983" y="14446"/>
                </a:lnTo>
                <a:lnTo>
                  <a:pt x="277622" y="29083"/>
                </a:lnTo>
                <a:lnTo>
                  <a:pt x="280035" y="31496"/>
                </a:lnTo>
                <a:lnTo>
                  <a:pt x="281686" y="33655"/>
                </a:lnTo>
                <a:lnTo>
                  <a:pt x="282575" y="35433"/>
                </a:lnTo>
                <a:lnTo>
                  <a:pt x="283463" y="37084"/>
                </a:lnTo>
                <a:lnTo>
                  <a:pt x="284225" y="39370"/>
                </a:lnTo>
                <a:lnTo>
                  <a:pt x="284861" y="42290"/>
                </a:lnTo>
                <a:lnTo>
                  <a:pt x="285496" y="45085"/>
                </a:lnTo>
                <a:lnTo>
                  <a:pt x="285876" y="48768"/>
                </a:lnTo>
                <a:lnTo>
                  <a:pt x="286131" y="53086"/>
                </a:lnTo>
                <a:lnTo>
                  <a:pt x="286385" y="57404"/>
                </a:lnTo>
                <a:lnTo>
                  <a:pt x="286512" y="62737"/>
                </a:lnTo>
                <a:lnTo>
                  <a:pt x="286512" y="69214"/>
                </a:lnTo>
                <a:lnTo>
                  <a:pt x="286512" y="76454"/>
                </a:lnTo>
                <a:lnTo>
                  <a:pt x="286385" y="82550"/>
                </a:lnTo>
                <a:lnTo>
                  <a:pt x="286003" y="87502"/>
                </a:lnTo>
                <a:lnTo>
                  <a:pt x="285623" y="92456"/>
                </a:lnTo>
                <a:lnTo>
                  <a:pt x="284988" y="96520"/>
                </a:lnTo>
                <a:lnTo>
                  <a:pt x="284099" y="99695"/>
                </a:lnTo>
                <a:lnTo>
                  <a:pt x="283210" y="102997"/>
                </a:lnTo>
                <a:lnTo>
                  <a:pt x="281939" y="105283"/>
                </a:lnTo>
                <a:lnTo>
                  <a:pt x="280415" y="106807"/>
                </a:lnTo>
                <a:lnTo>
                  <a:pt x="278764" y="108331"/>
                </a:lnTo>
                <a:lnTo>
                  <a:pt x="276606" y="109093"/>
                </a:lnTo>
                <a:lnTo>
                  <a:pt x="273812" y="109093"/>
                </a:lnTo>
                <a:lnTo>
                  <a:pt x="271145" y="109093"/>
                </a:lnTo>
                <a:lnTo>
                  <a:pt x="266826" y="107314"/>
                </a:lnTo>
                <a:lnTo>
                  <a:pt x="260858" y="103886"/>
                </a:lnTo>
                <a:lnTo>
                  <a:pt x="254888" y="100330"/>
                </a:lnTo>
                <a:lnTo>
                  <a:pt x="247523" y="96647"/>
                </a:lnTo>
                <a:lnTo>
                  <a:pt x="208787" y="81280"/>
                </a:lnTo>
                <a:lnTo>
                  <a:pt x="171196" y="76326"/>
                </a:lnTo>
                <a:lnTo>
                  <a:pt x="163454" y="76567"/>
                </a:lnTo>
                <a:lnTo>
                  <a:pt x="123316" y="91059"/>
                </a:lnTo>
                <a:lnTo>
                  <a:pt x="117983" y="95631"/>
                </a:lnTo>
                <a:lnTo>
                  <a:pt x="114046" y="101092"/>
                </a:lnTo>
                <a:lnTo>
                  <a:pt x="111506" y="107569"/>
                </a:lnTo>
                <a:lnTo>
                  <a:pt x="108838" y="114046"/>
                </a:lnTo>
                <a:lnTo>
                  <a:pt x="107569" y="120776"/>
                </a:lnTo>
                <a:lnTo>
                  <a:pt x="107569" y="128015"/>
                </a:lnTo>
                <a:lnTo>
                  <a:pt x="126539" y="166830"/>
                </a:lnTo>
                <a:lnTo>
                  <a:pt x="163953" y="189603"/>
                </a:lnTo>
                <a:lnTo>
                  <a:pt x="182354" y="197742"/>
                </a:lnTo>
                <a:lnTo>
                  <a:pt x="191817" y="201929"/>
                </a:lnTo>
                <a:lnTo>
                  <a:pt x="230124" y="220154"/>
                </a:lnTo>
                <a:lnTo>
                  <a:pt x="266541" y="243379"/>
                </a:lnTo>
                <a:lnTo>
                  <a:pt x="295179" y="275288"/>
                </a:lnTo>
                <a:lnTo>
                  <a:pt x="312181" y="318579"/>
                </a:lnTo>
                <a:lnTo>
                  <a:pt x="314451" y="345694"/>
                </a:lnTo>
                <a:lnTo>
                  <a:pt x="313568" y="364075"/>
                </a:lnTo>
                <a:lnTo>
                  <a:pt x="300227" y="412242"/>
                </a:lnTo>
                <a:lnTo>
                  <a:pt x="273456" y="449925"/>
                </a:lnTo>
                <a:lnTo>
                  <a:pt x="235727" y="476869"/>
                </a:lnTo>
                <a:lnTo>
                  <a:pt x="188900" y="493190"/>
                </a:lnTo>
                <a:lnTo>
                  <a:pt x="136144" y="498601"/>
                </a:lnTo>
                <a:lnTo>
                  <a:pt x="123955" y="498342"/>
                </a:lnTo>
                <a:lnTo>
                  <a:pt x="79484" y="492347"/>
                </a:lnTo>
                <a:lnTo>
                  <a:pt x="37084" y="478742"/>
                </a:lnTo>
                <a:lnTo>
                  <a:pt x="9016" y="461390"/>
                </a:lnTo>
                <a:lnTo>
                  <a:pt x="5714" y="458215"/>
                </a:lnTo>
                <a:lnTo>
                  <a:pt x="0" y="421259"/>
                </a:lnTo>
                <a:lnTo>
                  <a:pt x="0" y="413512"/>
                </a:lnTo>
                <a:lnTo>
                  <a:pt x="3175" y="389255"/>
                </a:lnTo>
                <a:lnTo>
                  <a:pt x="4318" y="385952"/>
                </a:lnTo>
                <a:lnTo>
                  <a:pt x="5841" y="383667"/>
                </a:lnTo>
                <a:lnTo>
                  <a:pt x="7620" y="382397"/>
                </a:lnTo>
                <a:lnTo>
                  <a:pt x="9525" y="381000"/>
                </a:lnTo>
                <a:lnTo>
                  <a:pt x="11684" y="380238"/>
                </a:lnTo>
                <a:lnTo>
                  <a:pt x="14224" y="380238"/>
                </a:lnTo>
                <a:lnTo>
                  <a:pt x="17652" y="380238"/>
                </a:lnTo>
                <a:lnTo>
                  <a:pt x="22478" y="382397"/>
                </a:lnTo>
                <a:lnTo>
                  <a:pt x="28828" y="386461"/>
                </a:lnTo>
                <a:lnTo>
                  <a:pt x="33924" y="389602"/>
                </a:lnTo>
                <a:lnTo>
                  <a:pt x="69564" y="407130"/>
                </a:lnTo>
                <a:lnTo>
                  <a:pt x="111029" y="418211"/>
                </a:lnTo>
                <a:lnTo>
                  <a:pt x="136525" y="419735"/>
                </a:lnTo>
                <a:lnTo>
                  <a:pt x="145240" y="419471"/>
                </a:lnTo>
                <a:lnTo>
                  <a:pt x="187388" y="407040"/>
                </a:lnTo>
                <a:lnTo>
                  <a:pt x="211534" y="371840"/>
                </a:lnTo>
                <a:lnTo>
                  <a:pt x="212851" y="358394"/>
                </a:lnTo>
                <a:lnTo>
                  <a:pt x="212302" y="350488"/>
                </a:lnTo>
                <a:lnTo>
                  <a:pt x="187531" y="314108"/>
                </a:lnTo>
                <a:lnTo>
                  <a:pt x="148082" y="292354"/>
                </a:lnTo>
                <a:lnTo>
                  <a:pt x="138939" y="288284"/>
                </a:lnTo>
                <a:lnTo>
                  <a:pt x="129619" y="284083"/>
                </a:lnTo>
                <a:lnTo>
                  <a:pt x="91455" y="265811"/>
                </a:lnTo>
                <a:lnTo>
                  <a:pt x="55689" y="242649"/>
                </a:lnTo>
                <a:lnTo>
                  <a:pt x="27432" y="210708"/>
                </a:lnTo>
                <a:lnTo>
                  <a:pt x="10461" y="166798"/>
                </a:lnTo>
                <a:lnTo>
                  <a:pt x="8254" y="138811"/>
                </a:lnTo>
                <a:lnTo>
                  <a:pt x="9044" y="122019"/>
                </a:lnTo>
                <a:lnTo>
                  <a:pt x="21082" y="77977"/>
                </a:lnTo>
                <a:lnTo>
                  <a:pt x="45317" y="43634"/>
                </a:lnTo>
                <a:lnTo>
                  <a:pt x="79327" y="19335"/>
                </a:lnTo>
                <a:lnTo>
                  <a:pt x="121987" y="4875"/>
                </a:lnTo>
                <a:lnTo>
                  <a:pt x="153332" y="545"/>
                </a:lnTo>
                <a:lnTo>
                  <a:pt x="169672" y="0"/>
                </a:lnTo>
                <a:close/>
              </a:path>
            </a:pathLst>
          </a:custGeom>
          <a:ln w="9144">
            <a:solidFill>
              <a:srgbClr val="5C4379"/>
            </a:solidFill>
          </a:ln>
        </p:spPr>
        <p:txBody>
          <a:bodyPr wrap="square" lIns="0" tIns="0" rIns="0" bIns="0" rtlCol="0"/>
          <a:lstStyle/>
          <a:p>
            <a:endParaRPr/>
          </a:p>
        </p:txBody>
      </p:sp>
      <p:sp>
        <p:nvSpPr>
          <p:cNvPr id="49" name="bk object 49"/>
          <p:cNvSpPr/>
          <p:nvPr/>
        </p:nvSpPr>
        <p:spPr>
          <a:xfrm>
            <a:off x="3913123" y="2586989"/>
            <a:ext cx="455930" cy="499109"/>
          </a:xfrm>
          <a:custGeom>
            <a:avLst/>
            <a:gdLst/>
            <a:ahLst/>
            <a:cxnLst/>
            <a:rect l="l" t="t" r="r" b="b"/>
            <a:pathLst>
              <a:path w="455929" h="499110">
                <a:moveTo>
                  <a:pt x="232537" y="0"/>
                </a:moveTo>
                <a:lnTo>
                  <a:pt x="284035" y="3635"/>
                </a:lnTo>
                <a:lnTo>
                  <a:pt x="329056" y="14605"/>
                </a:lnTo>
                <a:lnTo>
                  <a:pt x="367522" y="32988"/>
                </a:lnTo>
                <a:lnTo>
                  <a:pt x="399034" y="59182"/>
                </a:lnTo>
                <a:lnTo>
                  <a:pt x="423719" y="93265"/>
                </a:lnTo>
                <a:lnTo>
                  <a:pt x="441451" y="135255"/>
                </a:lnTo>
                <a:lnTo>
                  <a:pt x="452199" y="185340"/>
                </a:lnTo>
                <a:lnTo>
                  <a:pt x="455802" y="243712"/>
                </a:lnTo>
                <a:lnTo>
                  <a:pt x="454874" y="272909"/>
                </a:lnTo>
                <a:lnTo>
                  <a:pt x="447444" y="326491"/>
                </a:lnTo>
                <a:lnTo>
                  <a:pt x="432589" y="373620"/>
                </a:lnTo>
                <a:lnTo>
                  <a:pt x="410404" y="413676"/>
                </a:lnTo>
                <a:lnTo>
                  <a:pt x="381071" y="446539"/>
                </a:lnTo>
                <a:lnTo>
                  <a:pt x="344685" y="471685"/>
                </a:lnTo>
                <a:lnTo>
                  <a:pt x="301371" y="488904"/>
                </a:lnTo>
                <a:lnTo>
                  <a:pt x="251269" y="497528"/>
                </a:lnTo>
                <a:lnTo>
                  <a:pt x="223647" y="498601"/>
                </a:lnTo>
                <a:lnTo>
                  <a:pt x="196433" y="497693"/>
                </a:lnTo>
                <a:lnTo>
                  <a:pt x="147387" y="490350"/>
                </a:lnTo>
                <a:lnTo>
                  <a:pt x="105527" y="475579"/>
                </a:lnTo>
                <a:lnTo>
                  <a:pt x="70613" y="453187"/>
                </a:lnTo>
                <a:lnTo>
                  <a:pt x="42705" y="422965"/>
                </a:lnTo>
                <a:lnTo>
                  <a:pt x="21802" y="384675"/>
                </a:lnTo>
                <a:lnTo>
                  <a:pt x="7875" y="338145"/>
                </a:lnTo>
                <a:lnTo>
                  <a:pt x="879" y="283090"/>
                </a:lnTo>
                <a:lnTo>
                  <a:pt x="0" y="252349"/>
                </a:lnTo>
                <a:lnTo>
                  <a:pt x="928" y="223845"/>
                </a:lnTo>
                <a:lnTo>
                  <a:pt x="8358" y="171267"/>
                </a:lnTo>
                <a:lnTo>
                  <a:pt x="23213" y="124715"/>
                </a:lnTo>
                <a:lnTo>
                  <a:pt x="45398" y="84953"/>
                </a:lnTo>
                <a:lnTo>
                  <a:pt x="74731" y="52333"/>
                </a:lnTo>
                <a:lnTo>
                  <a:pt x="111117" y="27239"/>
                </a:lnTo>
                <a:lnTo>
                  <a:pt x="154455" y="9858"/>
                </a:lnTo>
                <a:lnTo>
                  <a:pt x="204747" y="1095"/>
                </a:lnTo>
                <a:lnTo>
                  <a:pt x="232537" y="0"/>
                </a:lnTo>
                <a:close/>
              </a:path>
            </a:pathLst>
          </a:custGeom>
          <a:ln w="9144">
            <a:solidFill>
              <a:srgbClr val="5C4379"/>
            </a:solidFill>
          </a:ln>
        </p:spPr>
        <p:txBody>
          <a:bodyPr wrap="square" lIns="0" tIns="0" rIns="0" bIns="0" rtlCol="0"/>
          <a:lstStyle/>
          <a:p>
            <a:endParaRPr/>
          </a:p>
        </p:txBody>
      </p:sp>
      <p:sp>
        <p:nvSpPr>
          <p:cNvPr id="50" name="bk object 50"/>
          <p:cNvSpPr/>
          <p:nvPr/>
        </p:nvSpPr>
        <p:spPr>
          <a:xfrm>
            <a:off x="2896616" y="2586989"/>
            <a:ext cx="455930" cy="499109"/>
          </a:xfrm>
          <a:custGeom>
            <a:avLst/>
            <a:gdLst/>
            <a:ahLst/>
            <a:cxnLst/>
            <a:rect l="l" t="t" r="r" b="b"/>
            <a:pathLst>
              <a:path w="455929" h="499110">
                <a:moveTo>
                  <a:pt x="232536" y="0"/>
                </a:moveTo>
                <a:lnTo>
                  <a:pt x="284035" y="3635"/>
                </a:lnTo>
                <a:lnTo>
                  <a:pt x="329056" y="14605"/>
                </a:lnTo>
                <a:lnTo>
                  <a:pt x="367522" y="32988"/>
                </a:lnTo>
                <a:lnTo>
                  <a:pt x="399033" y="59182"/>
                </a:lnTo>
                <a:lnTo>
                  <a:pt x="423719" y="93265"/>
                </a:lnTo>
                <a:lnTo>
                  <a:pt x="441451" y="135255"/>
                </a:lnTo>
                <a:lnTo>
                  <a:pt x="452199" y="185340"/>
                </a:lnTo>
                <a:lnTo>
                  <a:pt x="455803" y="243712"/>
                </a:lnTo>
                <a:lnTo>
                  <a:pt x="454874" y="272909"/>
                </a:lnTo>
                <a:lnTo>
                  <a:pt x="447444" y="326491"/>
                </a:lnTo>
                <a:lnTo>
                  <a:pt x="432589" y="373620"/>
                </a:lnTo>
                <a:lnTo>
                  <a:pt x="410404" y="413676"/>
                </a:lnTo>
                <a:lnTo>
                  <a:pt x="381071" y="446539"/>
                </a:lnTo>
                <a:lnTo>
                  <a:pt x="344685" y="471685"/>
                </a:lnTo>
                <a:lnTo>
                  <a:pt x="301370" y="488904"/>
                </a:lnTo>
                <a:lnTo>
                  <a:pt x="251269" y="497528"/>
                </a:lnTo>
                <a:lnTo>
                  <a:pt x="223646" y="498601"/>
                </a:lnTo>
                <a:lnTo>
                  <a:pt x="196433" y="497693"/>
                </a:lnTo>
                <a:lnTo>
                  <a:pt x="147387" y="490350"/>
                </a:lnTo>
                <a:lnTo>
                  <a:pt x="105527" y="475579"/>
                </a:lnTo>
                <a:lnTo>
                  <a:pt x="70613" y="453187"/>
                </a:lnTo>
                <a:lnTo>
                  <a:pt x="42705" y="422965"/>
                </a:lnTo>
                <a:lnTo>
                  <a:pt x="21802" y="384675"/>
                </a:lnTo>
                <a:lnTo>
                  <a:pt x="7875" y="338145"/>
                </a:lnTo>
                <a:lnTo>
                  <a:pt x="879" y="283090"/>
                </a:lnTo>
                <a:lnTo>
                  <a:pt x="0" y="252349"/>
                </a:lnTo>
                <a:lnTo>
                  <a:pt x="928" y="223845"/>
                </a:lnTo>
                <a:lnTo>
                  <a:pt x="8358" y="171267"/>
                </a:lnTo>
                <a:lnTo>
                  <a:pt x="23213" y="124715"/>
                </a:lnTo>
                <a:lnTo>
                  <a:pt x="45398" y="84953"/>
                </a:lnTo>
                <a:lnTo>
                  <a:pt x="74731" y="52333"/>
                </a:lnTo>
                <a:lnTo>
                  <a:pt x="111117" y="27239"/>
                </a:lnTo>
                <a:lnTo>
                  <a:pt x="154455" y="9858"/>
                </a:lnTo>
                <a:lnTo>
                  <a:pt x="204747" y="1095"/>
                </a:lnTo>
                <a:lnTo>
                  <a:pt x="232536" y="0"/>
                </a:lnTo>
                <a:close/>
              </a:path>
            </a:pathLst>
          </a:custGeom>
          <a:ln w="9144">
            <a:solidFill>
              <a:srgbClr val="5C4379"/>
            </a:solidFill>
          </a:ln>
        </p:spPr>
        <p:txBody>
          <a:bodyPr wrap="square" lIns="0" tIns="0" rIns="0" bIns="0" rtlCol="0"/>
          <a:lstStyle/>
          <a:p>
            <a:endParaRPr/>
          </a:p>
        </p:txBody>
      </p:sp>
      <p:sp>
        <p:nvSpPr>
          <p:cNvPr id="51" name="bk object 51"/>
          <p:cNvSpPr/>
          <p:nvPr/>
        </p:nvSpPr>
        <p:spPr>
          <a:xfrm>
            <a:off x="0" y="5769890"/>
            <a:ext cx="4558030" cy="1088390"/>
          </a:xfrm>
          <a:custGeom>
            <a:avLst/>
            <a:gdLst/>
            <a:ahLst/>
            <a:cxnLst/>
            <a:rect l="l" t="t" r="r" b="b"/>
            <a:pathLst>
              <a:path w="4558030" h="1088390">
                <a:moveTo>
                  <a:pt x="0" y="0"/>
                </a:moveTo>
                <a:lnTo>
                  <a:pt x="0" y="1088106"/>
                </a:lnTo>
                <a:lnTo>
                  <a:pt x="4557811" y="1088106"/>
                </a:lnTo>
                <a:lnTo>
                  <a:pt x="4553113" y="1049681"/>
                </a:lnTo>
                <a:lnTo>
                  <a:pt x="4537755" y="997417"/>
                </a:lnTo>
                <a:lnTo>
                  <a:pt x="4512444" y="945852"/>
                </a:lnTo>
                <a:lnTo>
                  <a:pt x="4490154" y="911892"/>
                </a:lnTo>
                <a:lnTo>
                  <a:pt x="4463613" y="878284"/>
                </a:lnTo>
                <a:lnTo>
                  <a:pt x="4432889" y="845044"/>
                </a:lnTo>
                <a:lnTo>
                  <a:pt x="4398052" y="812191"/>
                </a:lnTo>
                <a:lnTo>
                  <a:pt x="4359169" y="779739"/>
                </a:lnTo>
                <a:lnTo>
                  <a:pt x="4316310" y="747706"/>
                </a:lnTo>
                <a:lnTo>
                  <a:pt x="4269545" y="716108"/>
                </a:lnTo>
                <a:lnTo>
                  <a:pt x="4218941" y="684962"/>
                </a:lnTo>
                <a:lnTo>
                  <a:pt x="4164567" y="654285"/>
                </a:lnTo>
                <a:lnTo>
                  <a:pt x="4106494" y="624093"/>
                </a:lnTo>
                <a:lnTo>
                  <a:pt x="4044789" y="594403"/>
                </a:lnTo>
                <a:lnTo>
                  <a:pt x="3979521" y="565231"/>
                </a:lnTo>
                <a:lnTo>
                  <a:pt x="3910760" y="536594"/>
                </a:lnTo>
                <a:lnTo>
                  <a:pt x="3875091" y="522481"/>
                </a:lnTo>
                <a:lnTo>
                  <a:pt x="3838574" y="508509"/>
                </a:lnTo>
                <a:lnTo>
                  <a:pt x="3801219" y="494678"/>
                </a:lnTo>
                <a:lnTo>
                  <a:pt x="3763033" y="480992"/>
                </a:lnTo>
                <a:lnTo>
                  <a:pt x="3724025" y="467452"/>
                </a:lnTo>
                <a:lnTo>
                  <a:pt x="3684204" y="454060"/>
                </a:lnTo>
                <a:lnTo>
                  <a:pt x="3602158" y="427730"/>
                </a:lnTo>
                <a:lnTo>
                  <a:pt x="3516963" y="402018"/>
                </a:lnTo>
                <a:lnTo>
                  <a:pt x="3428688" y="376940"/>
                </a:lnTo>
                <a:lnTo>
                  <a:pt x="3337401" y="352514"/>
                </a:lnTo>
                <a:lnTo>
                  <a:pt x="3243173" y="328757"/>
                </a:lnTo>
                <a:lnTo>
                  <a:pt x="3146071" y="305683"/>
                </a:lnTo>
                <a:lnTo>
                  <a:pt x="2995181" y="272393"/>
                </a:lnTo>
                <a:lnTo>
                  <a:pt x="2838214" y="240737"/>
                </a:lnTo>
                <a:lnTo>
                  <a:pt x="2675402" y="210771"/>
                </a:lnTo>
                <a:lnTo>
                  <a:pt x="2506979" y="182551"/>
                </a:lnTo>
                <a:lnTo>
                  <a:pt x="2274086" y="147738"/>
                </a:lnTo>
                <a:lnTo>
                  <a:pt x="2032181" y="116262"/>
                </a:lnTo>
                <a:lnTo>
                  <a:pt x="1781815" y="88255"/>
                </a:lnTo>
                <a:lnTo>
                  <a:pt x="1523540" y="63851"/>
                </a:lnTo>
                <a:lnTo>
                  <a:pt x="1257906" y="43184"/>
                </a:lnTo>
                <a:lnTo>
                  <a:pt x="916357" y="22805"/>
                </a:lnTo>
                <a:lnTo>
                  <a:pt x="565250" y="8730"/>
                </a:lnTo>
                <a:lnTo>
                  <a:pt x="205660" y="1221"/>
                </a:lnTo>
                <a:lnTo>
                  <a:pt x="0" y="0"/>
                </a:lnTo>
                <a:close/>
              </a:path>
            </a:pathLst>
          </a:custGeom>
          <a:solidFill>
            <a:srgbClr val="4F81BC"/>
          </a:solidFill>
        </p:spPr>
        <p:txBody>
          <a:bodyPr wrap="square" lIns="0" tIns="0" rIns="0" bIns="0" rtlCol="0"/>
          <a:lstStyle/>
          <a:p>
            <a:endParaRPr/>
          </a:p>
        </p:txBody>
      </p:sp>
      <p:sp>
        <p:nvSpPr>
          <p:cNvPr id="52" name="bk object 52"/>
          <p:cNvSpPr/>
          <p:nvPr/>
        </p:nvSpPr>
        <p:spPr>
          <a:xfrm>
            <a:off x="0" y="5769890"/>
            <a:ext cx="4558030" cy="1088390"/>
          </a:xfrm>
          <a:custGeom>
            <a:avLst/>
            <a:gdLst/>
            <a:ahLst/>
            <a:cxnLst/>
            <a:rect l="l" t="t" r="r" b="b"/>
            <a:pathLst>
              <a:path w="4558030" h="1088390">
                <a:moveTo>
                  <a:pt x="0" y="0"/>
                </a:moveTo>
                <a:lnTo>
                  <a:pt x="59691" y="113"/>
                </a:lnTo>
                <a:lnTo>
                  <a:pt x="132820" y="529"/>
                </a:lnTo>
                <a:lnTo>
                  <a:pt x="205660" y="1221"/>
                </a:lnTo>
                <a:lnTo>
                  <a:pt x="278205" y="2185"/>
                </a:lnTo>
                <a:lnTo>
                  <a:pt x="350445" y="3420"/>
                </a:lnTo>
                <a:lnTo>
                  <a:pt x="422372" y="4924"/>
                </a:lnTo>
                <a:lnTo>
                  <a:pt x="493976" y="6695"/>
                </a:lnTo>
                <a:lnTo>
                  <a:pt x="565250" y="8730"/>
                </a:lnTo>
                <a:lnTo>
                  <a:pt x="636184" y="11028"/>
                </a:lnTo>
                <a:lnTo>
                  <a:pt x="706771" y="13587"/>
                </a:lnTo>
                <a:lnTo>
                  <a:pt x="777001" y="16404"/>
                </a:lnTo>
                <a:lnTo>
                  <a:pt x="846866" y="19477"/>
                </a:lnTo>
                <a:lnTo>
                  <a:pt x="916357" y="22805"/>
                </a:lnTo>
                <a:lnTo>
                  <a:pt x="985466" y="26384"/>
                </a:lnTo>
                <a:lnTo>
                  <a:pt x="1054184" y="30214"/>
                </a:lnTo>
                <a:lnTo>
                  <a:pt x="1122503" y="34292"/>
                </a:lnTo>
                <a:lnTo>
                  <a:pt x="1190413" y="38616"/>
                </a:lnTo>
                <a:lnTo>
                  <a:pt x="1257906" y="43184"/>
                </a:lnTo>
                <a:lnTo>
                  <a:pt x="1324974" y="47993"/>
                </a:lnTo>
                <a:lnTo>
                  <a:pt x="1391608" y="53042"/>
                </a:lnTo>
                <a:lnTo>
                  <a:pt x="1457800" y="58329"/>
                </a:lnTo>
                <a:lnTo>
                  <a:pt x="1523540" y="63851"/>
                </a:lnTo>
                <a:lnTo>
                  <a:pt x="1588820" y="69607"/>
                </a:lnTo>
                <a:lnTo>
                  <a:pt x="1653632" y="75595"/>
                </a:lnTo>
                <a:lnTo>
                  <a:pt x="1717966" y="81811"/>
                </a:lnTo>
                <a:lnTo>
                  <a:pt x="1781815" y="88255"/>
                </a:lnTo>
                <a:lnTo>
                  <a:pt x="1845169" y="94924"/>
                </a:lnTo>
                <a:lnTo>
                  <a:pt x="1908021" y="101816"/>
                </a:lnTo>
                <a:lnTo>
                  <a:pt x="1970361" y="108930"/>
                </a:lnTo>
                <a:lnTo>
                  <a:pt x="2032181" y="116262"/>
                </a:lnTo>
                <a:lnTo>
                  <a:pt x="2093472" y="123811"/>
                </a:lnTo>
                <a:lnTo>
                  <a:pt x="2154225" y="131575"/>
                </a:lnTo>
                <a:lnTo>
                  <a:pt x="2214433" y="139551"/>
                </a:lnTo>
                <a:lnTo>
                  <a:pt x="2274086" y="147738"/>
                </a:lnTo>
                <a:lnTo>
                  <a:pt x="2333175" y="156134"/>
                </a:lnTo>
                <a:lnTo>
                  <a:pt x="2391693" y="164736"/>
                </a:lnTo>
                <a:lnTo>
                  <a:pt x="2449630" y="173543"/>
                </a:lnTo>
                <a:lnTo>
                  <a:pt x="2506979" y="182551"/>
                </a:lnTo>
                <a:lnTo>
                  <a:pt x="2563729" y="191761"/>
                </a:lnTo>
                <a:lnTo>
                  <a:pt x="2619873" y="201168"/>
                </a:lnTo>
                <a:lnTo>
                  <a:pt x="2675402" y="210771"/>
                </a:lnTo>
                <a:lnTo>
                  <a:pt x="2730308" y="220569"/>
                </a:lnTo>
                <a:lnTo>
                  <a:pt x="2784581" y="230558"/>
                </a:lnTo>
                <a:lnTo>
                  <a:pt x="2838214" y="240737"/>
                </a:lnTo>
                <a:lnTo>
                  <a:pt x="2891197" y="251104"/>
                </a:lnTo>
                <a:lnTo>
                  <a:pt x="2943522" y="261657"/>
                </a:lnTo>
                <a:lnTo>
                  <a:pt x="2995181" y="272393"/>
                </a:lnTo>
                <a:lnTo>
                  <a:pt x="3046164" y="283311"/>
                </a:lnTo>
                <a:lnTo>
                  <a:pt x="3096464" y="294408"/>
                </a:lnTo>
                <a:lnTo>
                  <a:pt x="3146071" y="305683"/>
                </a:lnTo>
                <a:lnTo>
                  <a:pt x="3194976" y="317133"/>
                </a:lnTo>
                <a:lnTo>
                  <a:pt x="3243173" y="328757"/>
                </a:lnTo>
                <a:lnTo>
                  <a:pt x="3290650" y="340551"/>
                </a:lnTo>
                <a:lnTo>
                  <a:pt x="3337401" y="352514"/>
                </a:lnTo>
                <a:lnTo>
                  <a:pt x="3383417" y="364645"/>
                </a:lnTo>
                <a:lnTo>
                  <a:pt x="3428688" y="376940"/>
                </a:lnTo>
                <a:lnTo>
                  <a:pt x="3473206" y="389399"/>
                </a:lnTo>
                <a:lnTo>
                  <a:pt x="3516963" y="402018"/>
                </a:lnTo>
                <a:lnTo>
                  <a:pt x="3559950" y="414796"/>
                </a:lnTo>
                <a:lnTo>
                  <a:pt x="3602158" y="427730"/>
                </a:lnTo>
                <a:lnTo>
                  <a:pt x="3643579" y="440819"/>
                </a:lnTo>
                <a:lnTo>
                  <a:pt x="3684204" y="454060"/>
                </a:lnTo>
                <a:lnTo>
                  <a:pt x="3724025" y="467452"/>
                </a:lnTo>
                <a:lnTo>
                  <a:pt x="3763033" y="480992"/>
                </a:lnTo>
                <a:lnTo>
                  <a:pt x="3801219" y="494678"/>
                </a:lnTo>
                <a:lnTo>
                  <a:pt x="3838574" y="508509"/>
                </a:lnTo>
                <a:lnTo>
                  <a:pt x="3875091" y="522481"/>
                </a:lnTo>
                <a:lnTo>
                  <a:pt x="3910760" y="536594"/>
                </a:lnTo>
                <a:lnTo>
                  <a:pt x="3979521" y="565231"/>
                </a:lnTo>
                <a:lnTo>
                  <a:pt x="4044789" y="594403"/>
                </a:lnTo>
                <a:lnTo>
                  <a:pt x="4106494" y="624093"/>
                </a:lnTo>
                <a:lnTo>
                  <a:pt x="4164567" y="654285"/>
                </a:lnTo>
                <a:lnTo>
                  <a:pt x="4218941" y="684962"/>
                </a:lnTo>
                <a:lnTo>
                  <a:pt x="4269545" y="716108"/>
                </a:lnTo>
                <a:lnTo>
                  <a:pt x="4316310" y="747706"/>
                </a:lnTo>
                <a:lnTo>
                  <a:pt x="4359169" y="779739"/>
                </a:lnTo>
                <a:lnTo>
                  <a:pt x="4398052" y="812191"/>
                </a:lnTo>
                <a:lnTo>
                  <a:pt x="4432889" y="845044"/>
                </a:lnTo>
                <a:lnTo>
                  <a:pt x="4463613" y="878284"/>
                </a:lnTo>
                <a:lnTo>
                  <a:pt x="4490154" y="911892"/>
                </a:lnTo>
                <a:lnTo>
                  <a:pt x="4512444" y="945852"/>
                </a:lnTo>
                <a:lnTo>
                  <a:pt x="4530413" y="980148"/>
                </a:lnTo>
                <a:lnTo>
                  <a:pt x="4549114" y="1032185"/>
                </a:lnTo>
                <a:lnTo>
                  <a:pt x="4557706" y="1084884"/>
                </a:lnTo>
                <a:lnTo>
                  <a:pt x="4557811" y="1088106"/>
                </a:lnTo>
              </a:path>
            </a:pathLst>
          </a:custGeom>
          <a:ln w="9144">
            <a:solidFill>
              <a:srgbClr val="497DBA"/>
            </a:solidFill>
          </a:ln>
        </p:spPr>
        <p:txBody>
          <a:bodyPr wrap="square" lIns="0" tIns="0" rIns="0" bIns="0" rtlCol="0"/>
          <a:lstStyle/>
          <a:p>
            <a:endParaRPr/>
          </a:p>
        </p:txBody>
      </p:sp>
      <p:sp>
        <p:nvSpPr>
          <p:cNvPr id="53" name="bk object 53"/>
          <p:cNvSpPr/>
          <p:nvPr/>
        </p:nvSpPr>
        <p:spPr>
          <a:xfrm>
            <a:off x="4574087" y="0"/>
            <a:ext cx="4570095" cy="1088390"/>
          </a:xfrm>
          <a:custGeom>
            <a:avLst/>
            <a:gdLst/>
            <a:ahLst/>
            <a:cxnLst/>
            <a:rect l="l" t="t" r="r" b="b"/>
            <a:pathLst>
              <a:path w="4570095" h="1088390">
                <a:moveTo>
                  <a:pt x="4569910" y="0"/>
                </a:moveTo>
                <a:lnTo>
                  <a:pt x="0" y="0"/>
                </a:lnTo>
                <a:lnTo>
                  <a:pt x="613" y="10336"/>
                </a:lnTo>
                <a:lnTo>
                  <a:pt x="10612" y="63023"/>
                </a:lnTo>
                <a:lnTo>
                  <a:pt x="30702" y="115032"/>
                </a:lnTo>
                <a:lnTo>
                  <a:pt x="49587" y="149300"/>
                </a:lnTo>
                <a:lnTo>
                  <a:pt x="72783" y="183227"/>
                </a:lnTo>
                <a:lnTo>
                  <a:pt x="100222" y="216794"/>
                </a:lnTo>
                <a:lnTo>
                  <a:pt x="131833" y="249986"/>
                </a:lnTo>
                <a:lnTo>
                  <a:pt x="167549" y="282786"/>
                </a:lnTo>
                <a:lnTo>
                  <a:pt x="207298" y="315178"/>
                </a:lnTo>
                <a:lnTo>
                  <a:pt x="251013" y="347145"/>
                </a:lnTo>
                <a:lnTo>
                  <a:pt x="298622" y="378670"/>
                </a:lnTo>
                <a:lnTo>
                  <a:pt x="350058" y="409738"/>
                </a:lnTo>
                <a:lnTo>
                  <a:pt x="405251" y="440331"/>
                </a:lnTo>
                <a:lnTo>
                  <a:pt x="464132" y="470433"/>
                </a:lnTo>
                <a:lnTo>
                  <a:pt x="526630" y="500027"/>
                </a:lnTo>
                <a:lnTo>
                  <a:pt x="592677" y="529097"/>
                </a:lnTo>
                <a:lnTo>
                  <a:pt x="662203" y="557627"/>
                </a:lnTo>
                <a:lnTo>
                  <a:pt x="698249" y="571685"/>
                </a:lnTo>
                <a:lnTo>
                  <a:pt x="735139" y="585600"/>
                </a:lnTo>
                <a:lnTo>
                  <a:pt x="772865" y="599373"/>
                </a:lnTo>
                <a:lnTo>
                  <a:pt x="811416" y="613000"/>
                </a:lnTo>
                <a:lnTo>
                  <a:pt x="850786" y="626479"/>
                </a:lnTo>
                <a:lnTo>
                  <a:pt x="890964" y="639809"/>
                </a:lnTo>
                <a:lnTo>
                  <a:pt x="973714" y="666012"/>
                </a:lnTo>
                <a:lnTo>
                  <a:pt x="1059597" y="691592"/>
                </a:lnTo>
                <a:lnTo>
                  <a:pt x="1148542" y="716532"/>
                </a:lnTo>
                <a:lnTo>
                  <a:pt x="1240482" y="740816"/>
                </a:lnTo>
                <a:lnTo>
                  <a:pt x="1335346" y="764427"/>
                </a:lnTo>
                <a:lnTo>
                  <a:pt x="1433064" y="787349"/>
                </a:lnTo>
                <a:lnTo>
                  <a:pt x="1584844" y="820404"/>
                </a:lnTo>
                <a:lnTo>
                  <a:pt x="1742657" y="851816"/>
                </a:lnTo>
                <a:lnTo>
                  <a:pt x="1906270" y="881528"/>
                </a:lnTo>
                <a:lnTo>
                  <a:pt x="2075448" y="909486"/>
                </a:lnTo>
                <a:lnTo>
                  <a:pt x="2249958" y="935633"/>
                </a:lnTo>
                <a:lnTo>
                  <a:pt x="2490526" y="967583"/>
                </a:lnTo>
                <a:lnTo>
                  <a:pt x="2739601" y="996082"/>
                </a:lnTo>
                <a:lnTo>
                  <a:pt x="2996628" y="1021000"/>
                </a:lnTo>
                <a:lnTo>
                  <a:pt x="3261051" y="1042203"/>
                </a:lnTo>
                <a:lnTo>
                  <a:pt x="3532317" y="1059560"/>
                </a:lnTo>
                <a:lnTo>
                  <a:pt x="3880175" y="1075645"/>
                </a:lnTo>
                <a:lnTo>
                  <a:pt x="4236773" y="1085257"/>
                </a:lnTo>
                <a:lnTo>
                  <a:pt x="4569910" y="1088125"/>
                </a:lnTo>
                <a:lnTo>
                  <a:pt x="4569910" y="0"/>
                </a:lnTo>
                <a:close/>
              </a:path>
            </a:pathLst>
          </a:custGeom>
          <a:solidFill>
            <a:srgbClr val="4F81BC"/>
          </a:solidFill>
        </p:spPr>
        <p:txBody>
          <a:bodyPr wrap="square" lIns="0" tIns="0" rIns="0" bIns="0" rtlCol="0"/>
          <a:lstStyle/>
          <a:p>
            <a:endParaRPr/>
          </a:p>
        </p:txBody>
      </p:sp>
      <p:sp>
        <p:nvSpPr>
          <p:cNvPr id="54" name="bk object 54"/>
          <p:cNvSpPr/>
          <p:nvPr/>
        </p:nvSpPr>
        <p:spPr>
          <a:xfrm>
            <a:off x="4574087" y="0"/>
            <a:ext cx="4570095" cy="1088390"/>
          </a:xfrm>
          <a:custGeom>
            <a:avLst/>
            <a:gdLst/>
            <a:ahLst/>
            <a:cxnLst/>
            <a:rect l="l" t="t" r="r" b="b"/>
            <a:pathLst>
              <a:path w="4570095" h="1088390">
                <a:moveTo>
                  <a:pt x="4569910" y="1088125"/>
                </a:moveTo>
                <a:lnTo>
                  <a:pt x="4527615" y="1088111"/>
                </a:lnTo>
                <a:lnTo>
                  <a:pt x="4454476" y="1087808"/>
                </a:lnTo>
                <a:lnTo>
                  <a:pt x="4381616" y="1087231"/>
                </a:lnTo>
                <a:lnTo>
                  <a:pt x="4309046" y="1086379"/>
                </a:lnTo>
                <a:lnTo>
                  <a:pt x="4236773" y="1085257"/>
                </a:lnTo>
                <a:lnTo>
                  <a:pt x="4164806" y="1083865"/>
                </a:lnTo>
                <a:lnTo>
                  <a:pt x="4093154" y="1082206"/>
                </a:lnTo>
                <a:lnTo>
                  <a:pt x="4021826" y="1080281"/>
                </a:lnTo>
                <a:lnTo>
                  <a:pt x="3950830" y="1078094"/>
                </a:lnTo>
                <a:lnTo>
                  <a:pt x="3880175" y="1075645"/>
                </a:lnTo>
                <a:lnTo>
                  <a:pt x="3809869" y="1072938"/>
                </a:lnTo>
                <a:lnTo>
                  <a:pt x="3739922" y="1069974"/>
                </a:lnTo>
                <a:lnTo>
                  <a:pt x="3670342" y="1066754"/>
                </a:lnTo>
                <a:lnTo>
                  <a:pt x="3601137" y="1063282"/>
                </a:lnTo>
                <a:lnTo>
                  <a:pt x="3532317" y="1059560"/>
                </a:lnTo>
                <a:lnTo>
                  <a:pt x="3463889" y="1055588"/>
                </a:lnTo>
                <a:lnTo>
                  <a:pt x="3395863" y="1051370"/>
                </a:lnTo>
                <a:lnTo>
                  <a:pt x="3328248" y="1046908"/>
                </a:lnTo>
                <a:lnTo>
                  <a:pt x="3261051" y="1042203"/>
                </a:lnTo>
                <a:lnTo>
                  <a:pt x="3194282" y="1037257"/>
                </a:lnTo>
                <a:lnTo>
                  <a:pt x="3127949" y="1032074"/>
                </a:lnTo>
                <a:lnTo>
                  <a:pt x="3062062" y="1026654"/>
                </a:lnTo>
                <a:lnTo>
                  <a:pt x="2996628" y="1021000"/>
                </a:lnTo>
                <a:lnTo>
                  <a:pt x="2931656" y="1015113"/>
                </a:lnTo>
                <a:lnTo>
                  <a:pt x="2867155" y="1008997"/>
                </a:lnTo>
                <a:lnTo>
                  <a:pt x="2803134" y="1002653"/>
                </a:lnTo>
                <a:lnTo>
                  <a:pt x="2739601" y="996082"/>
                </a:lnTo>
                <a:lnTo>
                  <a:pt x="2676565" y="989288"/>
                </a:lnTo>
                <a:lnTo>
                  <a:pt x="2614035" y="982272"/>
                </a:lnTo>
                <a:lnTo>
                  <a:pt x="2552019" y="975036"/>
                </a:lnTo>
                <a:lnTo>
                  <a:pt x="2490526" y="967583"/>
                </a:lnTo>
                <a:lnTo>
                  <a:pt x="2429565" y="959913"/>
                </a:lnTo>
                <a:lnTo>
                  <a:pt x="2369144" y="952031"/>
                </a:lnTo>
                <a:lnTo>
                  <a:pt x="2309272" y="943937"/>
                </a:lnTo>
                <a:lnTo>
                  <a:pt x="2249958" y="935633"/>
                </a:lnTo>
                <a:lnTo>
                  <a:pt x="2191210" y="927122"/>
                </a:lnTo>
                <a:lnTo>
                  <a:pt x="2133038" y="918406"/>
                </a:lnTo>
                <a:lnTo>
                  <a:pt x="2075448" y="909486"/>
                </a:lnTo>
                <a:lnTo>
                  <a:pt x="2018452" y="900365"/>
                </a:lnTo>
                <a:lnTo>
                  <a:pt x="1962056" y="891045"/>
                </a:lnTo>
                <a:lnTo>
                  <a:pt x="1906270" y="881528"/>
                </a:lnTo>
                <a:lnTo>
                  <a:pt x="1851103" y="871816"/>
                </a:lnTo>
                <a:lnTo>
                  <a:pt x="1796562" y="861912"/>
                </a:lnTo>
                <a:lnTo>
                  <a:pt x="1742657" y="851816"/>
                </a:lnTo>
                <a:lnTo>
                  <a:pt x="1689397" y="841531"/>
                </a:lnTo>
                <a:lnTo>
                  <a:pt x="1636790" y="831060"/>
                </a:lnTo>
                <a:lnTo>
                  <a:pt x="1584844" y="820404"/>
                </a:lnTo>
                <a:lnTo>
                  <a:pt x="1533569" y="809566"/>
                </a:lnTo>
                <a:lnTo>
                  <a:pt x="1482973" y="798547"/>
                </a:lnTo>
                <a:lnTo>
                  <a:pt x="1433064" y="787349"/>
                </a:lnTo>
                <a:lnTo>
                  <a:pt x="1383852" y="775975"/>
                </a:lnTo>
                <a:lnTo>
                  <a:pt x="1335346" y="764427"/>
                </a:lnTo>
                <a:lnTo>
                  <a:pt x="1287553" y="752706"/>
                </a:lnTo>
                <a:lnTo>
                  <a:pt x="1240482" y="740816"/>
                </a:lnTo>
                <a:lnTo>
                  <a:pt x="1194142" y="728757"/>
                </a:lnTo>
                <a:lnTo>
                  <a:pt x="1148542" y="716532"/>
                </a:lnTo>
                <a:lnTo>
                  <a:pt x="1103691" y="704143"/>
                </a:lnTo>
                <a:lnTo>
                  <a:pt x="1059597" y="691592"/>
                </a:lnTo>
                <a:lnTo>
                  <a:pt x="1016268" y="678881"/>
                </a:lnTo>
                <a:lnTo>
                  <a:pt x="973714" y="666012"/>
                </a:lnTo>
                <a:lnTo>
                  <a:pt x="931944" y="652987"/>
                </a:lnTo>
                <a:lnTo>
                  <a:pt x="890964" y="639809"/>
                </a:lnTo>
                <a:lnTo>
                  <a:pt x="850786" y="626479"/>
                </a:lnTo>
                <a:lnTo>
                  <a:pt x="811416" y="613000"/>
                </a:lnTo>
                <a:lnTo>
                  <a:pt x="772865" y="599373"/>
                </a:lnTo>
                <a:lnTo>
                  <a:pt x="735139" y="585600"/>
                </a:lnTo>
                <a:lnTo>
                  <a:pt x="698249" y="571685"/>
                </a:lnTo>
                <a:lnTo>
                  <a:pt x="662203" y="557627"/>
                </a:lnTo>
                <a:lnTo>
                  <a:pt x="592677" y="529097"/>
                </a:lnTo>
                <a:lnTo>
                  <a:pt x="526630" y="500027"/>
                </a:lnTo>
                <a:lnTo>
                  <a:pt x="464132" y="470433"/>
                </a:lnTo>
                <a:lnTo>
                  <a:pt x="405251" y="440331"/>
                </a:lnTo>
                <a:lnTo>
                  <a:pt x="350058" y="409738"/>
                </a:lnTo>
                <a:lnTo>
                  <a:pt x="298622" y="378670"/>
                </a:lnTo>
                <a:lnTo>
                  <a:pt x="251013" y="347145"/>
                </a:lnTo>
                <a:lnTo>
                  <a:pt x="207298" y="315178"/>
                </a:lnTo>
                <a:lnTo>
                  <a:pt x="167549" y="282786"/>
                </a:lnTo>
                <a:lnTo>
                  <a:pt x="131833" y="249986"/>
                </a:lnTo>
                <a:lnTo>
                  <a:pt x="100222" y="216794"/>
                </a:lnTo>
                <a:lnTo>
                  <a:pt x="72783" y="183227"/>
                </a:lnTo>
                <a:lnTo>
                  <a:pt x="49587" y="149300"/>
                </a:lnTo>
                <a:lnTo>
                  <a:pt x="30702" y="115032"/>
                </a:lnTo>
                <a:lnTo>
                  <a:pt x="10612" y="63023"/>
                </a:lnTo>
                <a:lnTo>
                  <a:pt x="613" y="10336"/>
                </a:lnTo>
                <a:lnTo>
                  <a:pt x="0" y="0"/>
                </a:lnTo>
              </a:path>
            </a:pathLst>
          </a:custGeom>
          <a:ln w="9143">
            <a:solidFill>
              <a:srgbClr val="497DBA"/>
            </a:solidFill>
          </a:ln>
        </p:spPr>
        <p:txBody>
          <a:bodyPr wrap="square" lIns="0" tIns="0" rIns="0" bIns="0" rtlCol="0"/>
          <a:lstStyle/>
          <a:p>
            <a:endParaRPr/>
          </a:p>
        </p:txBody>
      </p:sp>
      <p:sp>
        <p:nvSpPr>
          <p:cNvPr id="55" name="bk object 55"/>
          <p:cNvSpPr/>
          <p:nvPr/>
        </p:nvSpPr>
        <p:spPr>
          <a:xfrm>
            <a:off x="4703064" y="3939739"/>
            <a:ext cx="4436364" cy="2918258"/>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12/4/2018</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575942" y="54051"/>
            <a:ext cx="5992114" cy="910590"/>
          </a:xfrm>
          <a:prstGeom prst="rect">
            <a:avLst/>
          </a:prstGeom>
        </p:spPr>
        <p:txBody>
          <a:bodyPr wrap="square" lIns="0" tIns="0" rIns="0" bIns="0">
            <a:spAutoFit/>
          </a:bodyPr>
          <a:lstStyle>
            <a:lvl1pPr>
              <a:defRPr sz="2900" b="1" i="0">
                <a:solidFill>
                  <a:schemeClr val="tx1"/>
                </a:solidFill>
                <a:latin typeface="Calibri"/>
                <a:cs typeface="Calibri"/>
              </a:defRPr>
            </a:lvl1pPr>
          </a:lstStyle>
          <a:p>
            <a:endParaRPr/>
          </a:p>
        </p:txBody>
      </p:sp>
      <p:sp>
        <p:nvSpPr>
          <p:cNvPr id="3" name="Holder 3"/>
          <p:cNvSpPr>
            <a:spLocks noGrp="1"/>
          </p:cNvSpPr>
          <p:nvPr>
            <p:ph type="body" idx="1"/>
          </p:nvPr>
        </p:nvSpPr>
        <p:spPr>
          <a:xfrm>
            <a:off x="457200" y="1577340"/>
            <a:ext cx="82296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12/4/2018</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7110856" cy="1231106"/>
          </a:xfrm>
        </p:spPr>
        <p:txBody>
          <a:bodyPr/>
          <a:lstStyle/>
          <a:p>
            <a:r>
              <a:rPr lang="en-US" sz="4000" dirty="0" smtClean="0"/>
              <a:t>Importance</a:t>
            </a:r>
            <a:r>
              <a:rPr lang="en-US" sz="4000" dirty="0" smtClean="0"/>
              <a:t> </a:t>
            </a:r>
            <a:r>
              <a:rPr lang="en-US" sz="4000" dirty="0" smtClean="0"/>
              <a:t>Macro </a:t>
            </a:r>
            <a:r>
              <a:rPr lang="en-US" sz="4000" dirty="0" smtClean="0"/>
              <a:t>Economics , Concept &amp; Differences</a:t>
            </a:r>
            <a:endParaRPr lang="en-US" sz="4000" dirty="0"/>
          </a:p>
        </p:txBody>
      </p:sp>
      <p:sp>
        <p:nvSpPr>
          <p:cNvPr id="3" name="Text Placeholder 2"/>
          <p:cNvSpPr>
            <a:spLocks noGrp="1"/>
          </p:cNvSpPr>
          <p:nvPr>
            <p:ph type="body" idx="1"/>
          </p:nvPr>
        </p:nvSpPr>
        <p:spPr>
          <a:xfrm>
            <a:off x="457200" y="5029200"/>
            <a:ext cx="8229600" cy="492443"/>
          </a:xfrm>
        </p:spPr>
        <p:txBody>
          <a:bodyPr/>
          <a:lstStyle/>
          <a:p>
            <a:r>
              <a:rPr lang="en-US" sz="3200" dirty="0" smtClean="0"/>
              <a:t>Dr. Manish </a:t>
            </a:r>
            <a:r>
              <a:rPr lang="en-US" sz="3200" dirty="0" err="1" smtClean="0"/>
              <a:t>Dadhich</a:t>
            </a:r>
            <a:endParaRPr lang="en-US"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88744" y="383794"/>
            <a:ext cx="6065520" cy="513715"/>
          </a:xfrm>
          <a:prstGeom prst="rect">
            <a:avLst/>
          </a:prstGeom>
        </p:spPr>
        <p:txBody>
          <a:bodyPr vert="horz" wrap="square" lIns="0" tIns="13335" rIns="0" bIns="0" rtlCol="0">
            <a:spAutoFit/>
          </a:bodyPr>
          <a:lstStyle/>
          <a:p>
            <a:pPr marL="12700">
              <a:lnSpc>
                <a:spcPct val="100000"/>
              </a:lnSpc>
              <a:spcBef>
                <a:spcPts val="105"/>
              </a:spcBef>
            </a:pPr>
            <a:r>
              <a:rPr sz="3200" spc="-10" dirty="0"/>
              <a:t>Subject-Matter </a:t>
            </a:r>
            <a:r>
              <a:rPr sz="3200" dirty="0"/>
              <a:t>of </a:t>
            </a:r>
            <a:r>
              <a:rPr sz="3200" spc="-10" dirty="0"/>
              <a:t>Macro</a:t>
            </a:r>
            <a:r>
              <a:rPr sz="3200" spc="-30" dirty="0"/>
              <a:t> </a:t>
            </a:r>
            <a:r>
              <a:rPr sz="3200" spc="-10" dirty="0"/>
              <a:t>Economics</a:t>
            </a:r>
            <a:endParaRPr sz="3200"/>
          </a:p>
        </p:txBody>
      </p:sp>
      <p:sp>
        <p:nvSpPr>
          <p:cNvPr id="3" name="object 3"/>
          <p:cNvSpPr/>
          <p:nvPr/>
        </p:nvSpPr>
        <p:spPr>
          <a:xfrm>
            <a:off x="1919477" y="1130046"/>
            <a:ext cx="5603875" cy="739140"/>
          </a:xfrm>
          <a:custGeom>
            <a:avLst/>
            <a:gdLst/>
            <a:ahLst/>
            <a:cxnLst/>
            <a:rect l="l" t="t" r="r" b="b"/>
            <a:pathLst>
              <a:path w="5603875" h="739139">
                <a:moveTo>
                  <a:pt x="5603748" y="0"/>
                </a:moveTo>
                <a:lnTo>
                  <a:pt x="369570" y="0"/>
                </a:lnTo>
                <a:lnTo>
                  <a:pt x="0" y="369569"/>
                </a:lnTo>
                <a:lnTo>
                  <a:pt x="369570" y="739139"/>
                </a:lnTo>
                <a:lnTo>
                  <a:pt x="5603748" y="739139"/>
                </a:lnTo>
                <a:lnTo>
                  <a:pt x="5603748" y="0"/>
                </a:lnTo>
                <a:close/>
              </a:path>
            </a:pathLst>
          </a:custGeom>
          <a:solidFill>
            <a:srgbClr val="C0504D"/>
          </a:solidFill>
        </p:spPr>
        <p:txBody>
          <a:bodyPr wrap="square" lIns="0" tIns="0" rIns="0" bIns="0" rtlCol="0"/>
          <a:lstStyle/>
          <a:p>
            <a:endParaRPr/>
          </a:p>
        </p:txBody>
      </p:sp>
      <p:sp>
        <p:nvSpPr>
          <p:cNvPr id="4" name="object 4"/>
          <p:cNvSpPr/>
          <p:nvPr/>
        </p:nvSpPr>
        <p:spPr>
          <a:xfrm>
            <a:off x="1919477" y="1130046"/>
            <a:ext cx="5603875" cy="739140"/>
          </a:xfrm>
          <a:custGeom>
            <a:avLst/>
            <a:gdLst/>
            <a:ahLst/>
            <a:cxnLst/>
            <a:rect l="l" t="t" r="r" b="b"/>
            <a:pathLst>
              <a:path w="5603875" h="739139">
                <a:moveTo>
                  <a:pt x="5603748" y="739139"/>
                </a:moveTo>
                <a:lnTo>
                  <a:pt x="369570" y="739139"/>
                </a:lnTo>
                <a:lnTo>
                  <a:pt x="0" y="369569"/>
                </a:lnTo>
                <a:lnTo>
                  <a:pt x="369570" y="0"/>
                </a:lnTo>
                <a:lnTo>
                  <a:pt x="5603748" y="0"/>
                </a:lnTo>
                <a:lnTo>
                  <a:pt x="5603748" y="739139"/>
                </a:lnTo>
                <a:close/>
              </a:path>
            </a:pathLst>
          </a:custGeom>
          <a:ln w="25908">
            <a:solidFill>
              <a:srgbClr val="FFFFFF"/>
            </a:solidFill>
          </a:ln>
        </p:spPr>
        <p:txBody>
          <a:bodyPr wrap="square" lIns="0" tIns="0" rIns="0" bIns="0" rtlCol="0"/>
          <a:lstStyle/>
          <a:p>
            <a:endParaRPr/>
          </a:p>
        </p:txBody>
      </p:sp>
      <p:sp>
        <p:nvSpPr>
          <p:cNvPr id="5" name="object 5"/>
          <p:cNvSpPr/>
          <p:nvPr/>
        </p:nvSpPr>
        <p:spPr>
          <a:xfrm>
            <a:off x="1550669" y="1130046"/>
            <a:ext cx="739140" cy="739140"/>
          </a:xfrm>
          <a:custGeom>
            <a:avLst/>
            <a:gdLst/>
            <a:ahLst/>
            <a:cxnLst/>
            <a:rect l="l" t="t" r="r" b="b"/>
            <a:pathLst>
              <a:path w="739139" h="739139">
                <a:moveTo>
                  <a:pt x="369569" y="0"/>
                </a:moveTo>
                <a:lnTo>
                  <a:pt x="323215" y="2879"/>
                </a:lnTo>
                <a:lnTo>
                  <a:pt x="278578" y="11288"/>
                </a:lnTo>
                <a:lnTo>
                  <a:pt x="236004" y="24878"/>
                </a:lnTo>
                <a:lnTo>
                  <a:pt x="195841" y="43304"/>
                </a:lnTo>
                <a:lnTo>
                  <a:pt x="158434" y="66219"/>
                </a:lnTo>
                <a:lnTo>
                  <a:pt x="124131" y="93277"/>
                </a:lnTo>
                <a:lnTo>
                  <a:pt x="93277" y="124131"/>
                </a:lnTo>
                <a:lnTo>
                  <a:pt x="66219" y="158434"/>
                </a:lnTo>
                <a:lnTo>
                  <a:pt x="43304" y="195841"/>
                </a:lnTo>
                <a:lnTo>
                  <a:pt x="24878" y="236004"/>
                </a:lnTo>
                <a:lnTo>
                  <a:pt x="11288" y="278578"/>
                </a:lnTo>
                <a:lnTo>
                  <a:pt x="2879" y="323215"/>
                </a:lnTo>
                <a:lnTo>
                  <a:pt x="0" y="369569"/>
                </a:lnTo>
                <a:lnTo>
                  <a:pt x="2879" y="415924"/>
                </a:lnTo>
                <a:lnTo>
                  <a:pt x="11288" y="460561"/>
                </a:lnTo>
                <a:lnTo>
                  <a:pt x="24878" y="503135"/>
                </a:lnTo>
                <a:lnTo>
                  <a:pt x="43304" y="543298"/>
                </a:lnTo>
                <a:lnTo>
                  <a:pt x="66219" y="580705"/>
                </a:lnTo>
                <a:lnTo>
                  <a:pt x="93277" y="615008"/>
                </a:lnTo>
                <a:lnTo>
                  <a:pt x="124131" y="645862"/>
                </a:lnTo>
                <a:lnTo>
                  <a:pt x="158434" y="672920"/>
                </a:lnTo>
                <a:lnTo>
                  <a:pt x="195841" y="695835"/>
                </a:lnTo>
                <a:lnTo>
                  <a:pt x="236004" y="714261"/>
                </a:lnTo>
                <a:lnTo>
                  <a:pt x="278578" y="727851"/>
                </a:lnTo>
                <a:lnTo>
                  <a:pt x="323215" y="736260"/>
                </a:lnTo>
                <a:lnTo>
                  <a:pt x="369569" y="739139"/>
                </a:lnTo>
                <a:lnTo>
                  <a:pt x="415924" y="736260"/>
                </a:lnTo>
                <a:lnTo>
                  <a:pt x="460561" y="727851"/>
                </a:lnTo>
                <a:lnTo>
                  <a:pt x="503135" y="714261"/>
                </a:lnTo>
                <a:lnTo>
                  <a:pt x="543298" y="695835"/>
                </a:lnTo>
                <a:lnTo>
                  <a:pt x="580705" y="672920"/>
                </a:lnTo>
                <a:lnTo>
                  <a:pt x="615008" y="645862"/>
                </a:lnTo>
                <a:lnTo>
                  <a:pt x="645862" y="615008"/>
                </a:lnTo>
                <a:lnTo>
                  <a:pt x="672920" y="580705"/>
                </a:lnTo>
                <a:lnTo>
                  <a:pt x="695835" y="543298"/>
                </a:lnTo>
                <a:lnTo>
                  <a:pt x="714261" y="503135"/>
                </a:lnTo>
                <a:lnTo>
                  <a:pt x="727851" y="460561"/>
                </a:lnTo>
                <a:lnTo>
                  <a:pt x="736260" y="415924"/>
                </a:lnTo>
                <a:lnTo>
                  <a:pt x="739140" y="369569"/>
                </a:lnTo>
                <a:lnTo>
                  <a:pt x="736260" y="323215"/>
                </a:lnTo>
                <a:lnTo>
                  <a:pt x="727851" y="278578"/>
                </a:lnTo>
                <a:lnTo>
                  <a:pt x="714261" y="236004"/>
                </a:lnTo>
                <a:lnTo>
                  <a:pt x="695835" y="195841"/>
                </a:lnTo>
                <a:lnTo>
                  <a:pt x="672920" y="158434"/>
                </a:lnTo>
                <a:lnTo>
                  <a:pt x="645862" y="124131"/>
                </a:lnTo>
                <a:lnTo>
                  <a:pt x="615008" y="93277"/>
                </a:lnTo>
                <a:lnTo>
                  <a:pt x="580705" y="66219"/>
                </a:lnTo>
                <a:lnTo>
                  <a:pt x="543298" y="43304"/>
                </a:lnTo>
                <a:lnTo>
                  <a:pt x="503135" y="24878"/>
                </a:lnTo>
                <a:lnTo>
                  <a:pt x="460561" y="11288"/>
                </a:lnTo>
                <a:lnTo>
                  <a:pt x="415924" y="2879"/>
                </a:lnTo>
                <a:lnTo>
                  <a:pt x="369569" y="0"/>
                </a:lnTo>
                <a:close/>
              </a:path>
            </a:pathLst>
          </a:custGeom>
          <a:solidFill>
            <a:srgbClr val="E1C2C2"/>
          </a:solidFill>
        </p:spPr>
        <p:txBody>
          <a:bodyPr wrap="square" lIns="0" tIns="0" rIns="0" bIns="0" rtlCol="0"/>
          <a:lstStyle/>
          <a:p>
            <a:endParaRPr/>
          </a:p>
        </p:txBody>
      </p:sp>
      <p:sp>
        <p:nvSpPr>
          <p:cNvPr id="6" name="object 6"/>
          <p:cNvSpPr/>
          <p:nvPr/>
        </p:nvSpPr>
        <p:spPr>
          <a:xfrm>
            <a:off x="1550669" y="1130046"/>
            <a:ext cx="739140" cy="739140"/>
          </a:xfrm>
          <a:custGeom>
            <a:avLst/>
            <a:gdLst/>
            <a:ahLst/>
            <a:cxnLst/>
            <a:rect l="l" t="t" r="r" b="b"/>
            <a:pathLst>
              <a:path w="739139" h="739139">
                <a:moveTo>
                  <a:pt x="0" y="369569"/>
                </a:moveTo>
                <a:lnTo>
                  <a:pt x="2879" y="323215"/>
                </a:lnTo>
                <a:lnTo>
                  <a:pt x="11288" y="278578"/>
                </a:lnTo>
                <a:lnTo>
                  <a:pt x="24878" y="236004"/>
                </a:lnTo>
                <a:lnTo>
                  <a:pt x="43304" y="195841"/>
                </a:lnTo>
                <a:lnTo>
                  <a:pt x="66219" y="158434"/>
                </a:lnTo>
                <a:lnTo>
                  <a:pt x="93277" y="124131"/>
                </a:lnTo>
                <a:lnTo>
                  <a:pt x="124131" y="93277"/>
                </a:lnTo>
                <a:lnTo>
                  <a:pt x="158434" y="66219"/>
                </a:lnTo>
                <a:lnTo>
                  <a:pt x="195841" y="43304"/>
                </a:lnTo>
                <a:lnTo>
                  <a:pt x="236004" y="24878"/>
                </a:lnTo>
                <a:lnTo>
                  <a:pt x="278578" y="11288"/>
                </a:lnTo>
                <a:lnTo>
                  <a:pt x="323215" y="2879"/>
                </a:lnTo>
                <a:lnTo>
                  <a:pt x="369569" y="0"/>
                </a:lnTo>
                <a:lnTo>
                  <a:pt x="415924" y="2879"/>
                </a:lnTo>
                <a:lnTo>
                  <a:pt x="460561" y="11288"/>
                </a:lnTo>
                <a:lnTo>
                  <a:pt x="503135" y="24878"/>
                </a:lnTo>
                <a:lnTo>
                  <a:pt x="543298" y="43304"/>
                </a:lnTo>
                <a:lnTo>
                  <a:pt x="580705" y="66219"/>
                </a:lnTo>
                <a:lnTo>
                  <a:pt x="615008" y="93277"/>
                </a:lnTo>
                <a:lnTo>
                  <a:pt x="645862" y="124131"/>
                </a:lnTo>
                <a:lnTo>
                  <a:pt x="672920" y="158434"/>
                </a:lnTo>
                <a:lnTo>
                  <a:pt x="695835" y="195841"/>
                </a:lnTo>
                <a:lnTo>
                  <a:pt x="714261" y="236004"/>
                </a:lnTo>
                <a:lnTo>
                  <a:pt x="727851" y="278578"/>
                </a:lnTo>
                <a:lnTo>
                  <a:pt x="736260" y="323215"/>
                </a:lnTo>
                <a:lnTo>
                  <a:pt x="739140" y="369569"/>
                </a:lnTo>
                <a:lnTo>
                  <a:pt x="736260" y="415924"/>
                </a:lnTo>
                <a:lnTo>
                  <a:pt x="727851" y="460561"/>
                </a:lnTo>
                <a:lnTo>
                  <a:pt x="714261" y="503135"/>
                </a:lnTo>
                <a:lnTo>
                  <a:pt x="695835" y="543298"/>
                </a:lnTo>
                <a:lnTo>
                  <a:pt x="672920" y="580705"/>
                </a:lnTo>
                <a:lnTo>
                  <a:pt x="645862" y="615008"/>
                </a:lnTo>
                <a:lnTo>
                  <a:pt x="615008" y="645862"/>
                </a:lnTo>
                <a:lnTo>
                  <a:pt x="580705" y="672920"/>
                </a:lnTo>
                <a:lnTo>
                  <a:pt x="543298" y="695835"/>
                </a:lnTo>
                <a:lnTo>
                  <a:pt x="503135" y="714261"/>
                </a:lnTo>
                <a:lnTo>
                  <a:pt x="460561" y="727851"/>
                </a:lnTo>
                <a:lnTo>
                  <a:pt x="415924" y="736260"/>
                </a:lnTo>
                <a:lnTo>
                  <a:pt x="369569" y="739139"/>
                </a:lnTo>
                <a:lnTo>
                  <a:pt x="323215" y="736260"/>
                </a:lnTo>
                <a:lnTo>
                  <a:pt x="278578" y="727851"/>
                </a:lnTo>
                <a:lnTo>
                  <a:pt x="236004" y="714261"/>
                </a:lnTo>
                <a:lnTo>
                  <a:pt x="195841" y="695835"/>
                </a:lnTo>
                <a:lnTo>
                  <a:pt x="158434" y="672920"/>
                </a:lnTo>
                <a:lnTo>
                  <a:pt x="124131" y="645862"/>
                </a:lnTo>
                <a:lnTo>
                  <a:pt x="93277" y="615008"/>
                </a:lnTo>
                <a:lnTo>
                  <a:pt x="66219" y="580705"/>
                </a:lnTo>
                <a:lnTo>
                  <a:pt x="43304" y="543298"/>
                </a:lnTo>
                <a:lnTo>
                  <a:pt x="24878" y="503135"/>
                </a:lnTo>
                <a:lnTo>
                  <a:pt x="11288" y="460561"/>
                </a:lnTo>
                <a:lnTo>
                  <a:pt x="2879" y="415924"/>
                </a:lnTo>
                <a:lnTo>
                  <a:pt x="0" y="369569"/>
                </a:lnTo>
                <a:close/>
              </a:path>
            </a:pathLst>
          </a:custGeom>
          <a:ln w="25908">
            <a:solidFill>
              <a:srgbClr val="FFFFFF"/>
            </a:solidFill>
          </a:ln>
        </p:spPr>
        <p:txBody>
          <a:bodyPr wrap="square" lIns="0" tIns="0" rIns="0" bIns="0" rtlCol="0"/>
          <a:lstStyle/>
          <a:p>
            <a:endParaRPr/>
          </a:p>
        </p:txBody>
      </p:sp>
      <p:sp>
        <p:nvSpPr>
          <p:cNvPr id="7" name="object 7"/>
          <p:cNvSpPr/>
          <p:nvPr/>
        </p:nvSpPr>
        <p:spPr>
          <a:xfrm>
            <a:off x="1919477" y="2090166"/>
            <a:ext cx="5603875" cy="737870"/>
          </a:xfrm>
          <a:custGeom>
            <a:avLst/>
            <a:gdLst/>
            <a:ahLst/>
            <a:cxnLst/>
            <a:rect l="l" t="t" r="r" b="b"/>
            <a:pathLst>
              <a:path w="5603875" h="737869">
                <a:moveTo>
                  <a:pt x="5603748" y="0"/>
                </a:moveTo>
                <a:lnTo>
                  <a:pt x="368808" y="0"/>
                </a:lnTo>
                <a:lnTo>
                  <a:pt x="0" y="368808"/>
                </a:lnTo>
                <a:lnTo>
                  <a:pt x="368808" y="737616"/>
                </a:lnTo>
                <a:lnTo>
                  <a:pt x="5603748" y="737616"/>
                </a:lnTo>
                <a:lnTo>
                  <a:pt x="5603748" y="0"/>
                </a:lnTo>
                <a:close/>
              </a:path>
            </a:pathLst>
          </a:custGeom>
          <a:solidFill>
            <a:srgbClr val="9BBA58"/>
          </a:solidFill>
        </p:spPr>
        <p:txBody>
          <a:bodyPr wrap="square" lIns="0" tIns="0" rIns="0" bIns="0" rtlCol="0"/>
          <a:lstStyle/>
          <a:p>
            <a:endParaRPr/>
          </a:p>
        </p:txBody>
      </p:sp>
      <p:sp>
        <p:nvSpPr>
          <p:cNvPr id="8" name="object 8"/>
          <p:cNvSpPr/>
          <p:nvPr/>
        </p:nvSpPr>
        <p:spPr>
          <a:xfrm>
            <a:off x="1919477" y="2090166"/>
            <a:ext cx="5603875" cy="737870"/>
          </a:xfrm>
          <a:custGeom>
            <a:avLst/>
            <a:gdLst/>
            <a:ahLst/>
            <a:cxnLst/>
            <a:rect l="l" t="t" r="r" b="b"/>
            <a:pathLst>
              <a:path w="5603875" h="737869">
                <a:moveTo>
                  <a:pt x="5603748" y="737616"/>
                </a:moveTo>
                <a:lnTo>
                  <a:pt x="368808" y="737616"/>
                </a:lnTo>
                <a:lnTo>
                  <a:pt x="0" y="368808"/>
                </a:lnTo>
                <a:lnTo>
                  <a:pt x="368808" y="0"/>
                </a:lnTo>
                <a:lnTo>
                  <a:pt x="5603748" y="0"/>
                </a:lnTo>
                <a:lnTo>
                  <a:pt x="5603748" y="737616"/>
                </a:lnTo>
                <a:close/>
              </a:path>
            </a:pathLst>
          </a:custGeom>
          <a:ln w="25908">
            <a:solidFill>
              <a:srgbClr val="FFFFFF"/>
            </a:solidFill>
          </a:ln>
        </p:spPr>
        <p:txBody>
          <a:bodyPr wrap="square" lIns="0" tIns="0" rIns="0" bIns="0" rtlCol="0"/>
          <a:lstStyle/>
          <a:p>
            <a:endParaRPr/>
          </a:p>
        </p:txBody>
      </p:sp>
      <p:sp>
        <p:nvSpPr>
          <p:cNvPr id="9" name="object 9"/>
          <p:cNvSpPr/>
          <p:nvPr/>
        </p:nvSpPr>
        <p:spPr>
          <a:xfrm>
            <a:off x="1550669" y="2090166"/>
            <a:ext cx="739140" cy="737870"/>
          </a:xfrm>
          <a:custGeom>
            <a:avLst/>
            <a:gdLst/>
            <a:ahLst/>
            <a:cxnLst/>
            <a:rect l="l" t="t" r="r" b="b"/>
            <a:pathLst>
              <a:path w="739139" h="737869">
                <a:moveTo>
                  <a:pt x="369569" y="0"/>
                </a:moveTo>
                <a:lnTo>
                  <a:pt x="323215" y="2873"/>
                </a:lnTo>
                <a:lnTo>
                  <a:pt x="278578" y="11262"/>
                </a:lnTo>
                <a:lnTo>
                  <a:pt x="236004" y="24822"/>
                </a:lnTo>
                <a:lnTo>
                  <a:pt x="195841" y="43207"/>
                </a:lnTo>
                <a:lnTo>
                  <a:pt x="158434" y="66072"/>
                </a:lnTo>
                <a:lnTo>
                  <a:pt x="124131" y="93071"/>
                </a:lnTo>
                <a:lnTo>
                  <a:pt x="93277" y="123859"/>
                </a:lnTo>
                <a:lnTo>
                  <a:pt x="66219" y="158090"/>
                </a:lnTo>
                <a:lnTo>
                  <a:pt x="43304" y="195420"/>
                </a:lnTo>
                <a:lnTo>
                  <a:pt x="24878" y="235502"/>
                </a:lnTo>
                <a:lnTo>
                  <a:pt x="11288" y="277990"/>
                </a:lnTo>
                <a:lnTo>
                  <a:pt x="2879" y="322541"/>
                </a:lnTo>
                <a:lnTo>
                  <a:pt x="0" y="368808"/>
                </a:lnTo>
                <a:lnTo>
                  <a:pt x="2879" y="415074"/>
                </a:lnTo>
                <a:lnTo>
                  <a:pt x="11288" y="459625"/>
                </a:lnTo>
                <a:lnTo>
                  <a:pt x="24878" y="502113"/>
                </a:lnTo>
                <a:lnTo>
                  <a:pt x="43304" y="542195"/>
                </a:lnTo>
                <a:lnTo>
                  <a:pt x="66219" y="579525"/>
                </a:lnTo>
                <a:lnTo>
                  <a:pt x="93277" y="613756"/>
                </a:lnTo>
                <a:lnTo>
                  <a:pt x="124131" y="644544"/>
                </a:lnTo>
                <a:lnTo>
                  <a:pt x="158434" y="671543"/>
                </a:lnTo>
                <a:lnTo>
                  <a:pt x="195841" y="694408"/>
                </a:lnTo>
                <a:lnTo>
                  <a:pt x="236004" y="712793"/>
                </a:lnTo>
                <a:lnTo>
                  <a:pt x="278578" y="726353"/>
                </a:lnTo>
                <a:lnTo>
                  <a:pt x="323215" y="734742"/>
                </a:lnTo>
                <a:lnTo>
                  <a:pt x="369569" y="737616"/>
                </a:lnTo>
                <a:lnTo>
                  <a:pt x="415924" y="734742"/>
                </a:lnTo>
                <a:lnTo>
                  <a:pt x="460561" y="726353"/>
                </a:lnTo>
                <a:lnTo>
                  <a:pt x="503135" y="712793"/>
                </a:lnTo>
                <a:lnTo>
                  <a:pt x="543298" y="694408"/>
                </a:lnTo>
                <a:lnTo>
                  <a:pt x="580705" y="671543"/>
                </a:lnTo>
                <a:lnTo>
                  <a:pt x="615008" y="644544"/>
                </a:lnTo>
                <a:lnTo>
                  <a:pt x="645862" y="613756"/>
                </a:lnTo>
                <a:lnTo>
                  <a:pt x="672920" y="579525"/>
                </a:lnTo>
                <a:lnTo>
                  <a:pt x="695835" y="542195"/>
                </a:lnTo>
                <a:lnTo>
                  <a:pt x="714261" y="502113"/>
                </a:lnTo>
                <a:lnTo>
                  <a:pt x="727851" y="459625"/>
                </a:lnTo>
                <a:lnTo>
                  <a:pt x="736260" y="415074"/>
                </a:lnTo>
                <a:lnTo>
                  <a:pt x="739140" y="368808"/>
                </a:lnTo>
                <a:lnTo>
                  <a:pt x="736260" y="322541"/>
                </a:lnTo>
                <a:lnTo>
                  <a:pt x="727851" y="277990"/>
                </a:lnTo>
                <a:lnTo>
                  <a:pt x="714261" y="235502"/>
                </a:lnTo>
                <a:lnTo>
                  <a:pt x="695835" y="195420"/>
                </a:lnTo>
                <a:lnTo>
                  <a:pt x="672920" y="158090"/>
                </a:lnTo>
                <a:lnTo>
                  <a:pt x="645862" y="123859"/>
                </a:lnTo>
                <a:lnTo>
                  <a:pt x="615008" y="93071"/>
                </a:lnTo>
                <a:lnTo>
                  <a:pt x="580705" y="66072"/>
                </a:lnTo>
                <a:lnTo>
                  <a:pt x="543298" y="43207"/>
                </a:lnTo>
                <a:lnTo>
                  <a:pt x="503135" y="24822"/>
                </a:lnTo>
                <a:lnTo>
                  <a:pt x="460561" y="11262"/>
                </a:lnTo>
                <a:lnTo>
                  <a:pt x="415924" y="2873"/>
                </a:lnTo>
                <a:lnTo>
                  <a:pt x="369569" y="0"/>
                </a:lnTo>
                <a:close/>
              </a:path>
            </a:pathLst>
          </a:custGeom>
          <a:solidFill>
            <a:srgbClr val="D4DFC4"/>
          </a:solidFill>
        </p:spPr>
        <p:txBody>
          <a:bodyPr wrap="square" lIns="0" tIns="0" rIns="0" bIns="0" rtlCol="0"/>
          <a:lstStyle/>
          <a:p>
            <a:endParaRPr/>
          </a:p>
        </p:txBody>
      </p:sp>
      <p:sp>
        <p:nvSpPr>
          <p:cNvPr id="10" name="object 10"/>
          <p:cNvSpPr/>
          <p:nvPr/>
        </p:nvSpPr>
        <p:spPr>
          <a:xfrm>
            <a:off x="1550669" y="2090166"/>
            <a:ext cx="739140" cy="737870"/>
          </a:xfrm>
          <a:custGeom>
            <a:avLst/>
            <a:gdLst/>
            <a:ahLst/>
            <a:cxnLst/>
            <a:rect l="l" t="t" r="r" b="b"/>
            <a:pathLst>
              <a:path w="739139" h="737869">
                <a:moveTo>
                  <a:pt x="0" y="368808"/>
                </a:moveTo>
                <a:lnTo>
                  <a:pt x="2879" y="322541"/>
                </a:lnTo>
                <a:lnTo>
                  <a:pt x="11288" y="277990"/>
                </a:lnTo>
                <a:lnTo>
                  <a:pt x="24878" y="235502"/>
                </a:lnTo>
                <a:lnTo>
                  <a:pt x="43304" y="195420"/>
                </a:lnTo>
                <a:lnTo>
                  <a:pt x="66219" y="158090"/>
                </a:lnTo>
                <a:lnTo>
                  <a:pt x="93277" y="123859"/>
                </a:lnTo>
                <a:lnTo>
                  <a:pt x="124131" y="93071"/>
                </a:lnTo>
                <a:lnTo>
                  <a:pt x="158434" y="66072"/>
                </a:lnTo>
                <a:lnTo>
                  <a:pt x="195841" y="43207"/>
                </a:lnTo>
                <a:lnTo>
                  <a:pt x="236004" y="24822"/>
                </a:lnTo>
                <a:lnTo>
                  <a:pt x="278578" y="11262"/>
                </a:lnTo>
                <a:lnTo>
                  <a:pt x="323215" y="2873"/>
                </a:lnTo>
                <a:lnTo>
                  <a:pt x="369569" y="0"/>
                </a:lnTo>
                <a:lnTo>
                  <a:pt x="415924" y="2873"/>
                </a:lnTo>
                <a:lnTo>
                  <a:pt x="460561" y="11262"/>
                </a:lnTo>
                <a:lnTo>
                  <a:pt x="503135" y="24822"/>
                </a:lnTo>
                <a:lnTo>
                  <a:pt x="543298" y="43207"/>
                </a:lnTo>
                <a:lnTo>
                  <a:pt x="580705" y="66072"/>
                </a:lnTo>
                <a:lnTo>
                  <a:pt x="615008" y="93071"/>
                </a:lnTo>
                <a:lnTo>
                  <a:pt x="645862" y="123859"/>
                </a:lnTo>
                <a:lnTo>
                  <a:pt x="672920" y="158090"/>
                </a:lnTo>
                <a:lnTo>
                  <a:pt x="695835" y="195420"/>
                </a:lnTo>
                <a:lnTo>
                  <a:pt x="714261" y="235502"/>
                </a:lnTo>
                <a:lnTo>
                  <a:pt x="727851" y="277990"/>
                </a:lnTo>
                <a:lnTo>
                  <a:pt x="736260" y="322541"/>
                </a:lnTo>
                <a:lnTo>
                  <a:pt x="739140" y="368808"/>
                </a:lnTo>
                <a:lnTo>
                  <a:pt x="736260" y="415074"/>
                </a:lnTo>
                <a:lnTo>
                  <a:pt x="727851" y="459625"/>
                </a:lnTo>
                <a:lnTo>
                  <a:pt x="714261" y="502113"/>
                </a:lnTo>
                <a:lnTo>
                  <a:pt x="695835" y="542195"/>
                </a:lnTo>
                <a:lnTo>
                  <a:pt x="672920" y="579525"/>
                </a:lnTo>
                <a:lnTo>
                  <a:pt x="645862" y="613756"/>
                </a:lnTo>
                <a:lnTo>
                  <a:pt x="615008" y="644544"/>
                </a:lnTo>
                <a:lnTo>
                  <a:pt x="580705" y="671543"/>
                </a:lnTo>
                <a:lnTo>
                  <a:pt x="543298" y="694408"/>
                </a:lnTo>
                <a:lnTo>
                  <a:pt x="503135" y="712793"/>
                </a:lnTo>
                <a:lnTo>
                  <a:pt x="460561" y="726353"/>
                </a:lnTo>
                <a:lnTo>
                  <a:pt x="415924" y="734742"/>
                </a:lnTo>
                <a:lnTo>
                  <a:pt x="369569" y="737616"/>
                </a:lnTo>
                <a:lnTo>
                  <a:pt x="323215" y="734742"/>
                </a:lnTo>
                <a:lnTo>
                  <a:pt x="278578" y="726353"/>
                </a:lnTo>
                <a:lnTo>
                  <a:pt x="236004" y="712793"/>
                </a:lnTo>
                <a:lnTo>
                  <a:pt x="195841" y="694408"/>
                </a:lnTo>
                <a:lnTo>
                  <a:pt x="158434" y="671543"/>
                </a:lnTo>
                <a:lnTo>
                  <a:pt x="124131" y="644544"/>
                </a:lnTo>
                <a:lnTo>
                  <a:pt x="93277" y="613756"/>
                </a:lnTo>
                <a:lnTo>
                  <a:pt x="66219" y="579525"/>
                </a:lnTo>
                <a:lnTo>
                  <a:pt x="43304" y="542195"/>
                </a:lnTo>
                <a:lnTo>
                  <a:pt x="24878" y="502113"/>
                </a:lnTo>
                <a:lnTo>
                  <a:pt x="11288" y="459625"/>
                </a:lnTo>
                <a:lnTo>
                  <a:pt x="2879" y="415074"/>
                </a:lnTo>
                <a:lnTo>
                  <a:pt x="0" y="368808"/>
                </a:lnTo>
                <a:close/>
              </a:path>
            </a:pathLst>
          </a:custGeom>
          <a:ln w="25908">
            <a:solidFill>
              <a:srgbClr val="FFFFFF"/>
            </a:solidFill>
          </a:ln>
        </p:spPr>
        <p:txBody>
          <a:bodyPr wrap="square" lIns="0" tIns="0" rIns="0" bIns="0" rtlCol="0"/>
          <a:lstStyle/>
          <a:p>
            <a:endParaRPr/>
          </a:p>
        </p:txBody>
      </p:sp>
      <p:sp>
        <p:nvSpPr>
          <p:cNvPr id="11" name="object 11"/>
          <p:cNvSpPr/>
          <p:nvPr/>
        </p:nvSpPr>
        <p:spPr>
          <a:xfrm>
            <a:off x="1919477" y="3048761"/>
            <a:ext cx="5603875" cy="739140"/>
          </a:xfrm>
          <a:custGeom>
            <a:avLst/>
            <a:gdLst/>
            <a:ahLst/>
            <a:cxnLst/>
            <a:rect l="l" t="t" r="r" b="b"/>
            <a:pathLst>
              <a:path w="5603875" h="739139">
                <a:moveTo>
                  <a:pt x="5603748" y="0"/>
                </a:moveTo>
                <a:lnTo>
                  <a:pt x="369570" y="0"/>
                </a:lnTo>
                <a:lnTo>
                  <a:pt x="0" y="369570"/>
                </a:lnTo>
                <a:lnTo>
                  <a:pt x="369570" y="739139"/>
                </a:lnTo>
                <a:lnTo>
                  <a:pt x="5603748" y="739139"/>
                </a:lnTo>
                <a:lnTo>
                  <a:pt x="5603748" y="0"/>
                </a:lnTo>
                <a:close/>
              </a:path>
            </a:pathLst>
          </a:custGeom>
          <a:solidFill>
            <a:srgbClr val="8063A1"/>
          </a:solidFill>
        </p:spPr>
        <p:txBody>
          <a:bodyPr wrap="square" lIns="0" tIns="0" rIns="0" bIns="0" rtlCol="0"/>
          <a:lstStyle/>
          <a:p>
            <a:endParaRPr/>
          </a:p>
        </p:txBody>
      </p:sp>
      <p:sp>
        <p:nvSpPr>
          <p:cNvPr id="12" name="object 12"/>
          <p:cNvSpPr/>
          <p:nvPr/>
        </p:nvSpPr>
        <p:spPr>
          <a:xfrm>
            <a:off x="1919477" y="3048761"/>
            <a:ext cx="5603875" cy="739140"/>
          </a:xfrm>
          <a:custGeom>
            <a:avLst/>
            <a:gdLst/>
            <a:ahLst/>
            <a:cxnLst/>
            <a:rect l="l" t="t" r="r" b="b"/>
            <a:pathLst>
              <a:path w="5603875" h="739139">
                <a:moveTo>
                  <a:pt x="5603748" y="739139"/>
                </a:moveTo>
                <a:lnTo>
                  <a:pt x="369570" y="739139"/>
                </a:lnTo>
                <a:lnTo>
                  <a:pt x="0" y="369570"/>
                </a:lnTo>
                <a:lnTo>
                  <a:pt x="369570" y="0"/>
                </a:lnTo>
                <a:lnTo>
                  <a:pt x="5603748" y="0"/>
                </a:lnTo>
                <a:lnTo>
                  <a:pt x="5603748" y="739139"/>
                </a:lnTo>
                <a:close/>
              </a:path>
            </a:pathLst>
          </a:custGeom>
          <a:ln w="25908">
            <a:solidFill>
              <a:srgbClr val="FFFFFF"/>
            </a:solidFill>
          </a:ln>
        </p:spPr>
        <p:txBody>
          <a:bodyPr wrap="square" lIns="0" tIns="0" rIns="0" bIns="0" rtlCol="0"/>
          <a:lstStyle/>
          <a:p>
            <a:endParaRPr/>
          </a:p>
        </p:txBody>
      </p:sp>
      <p:sp>
        <p:nvSpPr>
          <p:cNvPr id="13" name="object 13"/>
          <p:cNvSpPr/>
          <p:nvPr/>
        </p:nvSpPr>
        <p:spPr>
          <a:xfrm>
            <a:off x="1550669" y="3048761"/>
            <a:ext cx="739140" cy="739140"/>
          </a:xfrm>
          <a:custGeom>
            <a:avLst/>
            <a:gdLst/>
            <a:ahLst/>
            <a:cxnLst/>
            <a:rect l="l" t="t" r="r" b="b"/>
            <a:pathLst>
              <a:path w="739139" h="739139">
                <a:moveTo>
                  <a:pt x="369569" y="0"/>
                </a:moveTo>
                <a:lnTo>
                  <a:pt x="323215" y="2879"/>
                </a:lnTo>
                <a:lnTo>
                  <a:pt x="278578" y="11288"/>
                </a:lnTo>
                <a:lnTo>
                  <a:pt x="236004" y="24878"/>
                </a:lnTo>
                <a:lnTo>
                  <a:pt x="195841" y="43304"/>
                </a:lnTo>
                <a:lnTo>
                  <a:pt x="158434" y="66219"/>
                </a:lnTo>
                <a:lnTo>
                  <a:pt x="124131" y="93277"/>
                </a:lnTo>
                <a:lnTo>
                  <a:pt x="93277" y="124131"/>
                </a:lnTo>
                <a:lnTo>
                  <a:pt x="66219" y="158434"/>
                </a:lnTo>
                <a:lnTo>
                  <a:pt x="43304" y="195841"/>
                </a:lnTo>
                <a:lnTo>
                  <a:pt x="24878" y="236004"/>
                </a:lnTo>
                <a:lnTo>
                  <a:pt x="11288" y="278578"/>
                </a:lnTo>
                <a:lnTo>
                  <a:pt x="2879" y="323215"/>
                </a:lnTo>
                <a:lnTo>
                  <a:pt x="0" y="369570"/>
                </a:lnTo>
                <a:lnTo>
                  <a:pt x="2879" y="415924"/>
                </a:lnTo>
                <a:lnTo>
                  <a:pt x="11288" y="460561"/>
                </a:lnTo>
                <a:lnTo>
                  <a:pt x="24878" y="503135"/>
                </a:lnTo>
                <a:lnTo>
                  <a:pt x="43304" y="543298"/>
                </a:lnTo>
                <a:lnTo>
                  <a:pt x="66219" y="580705"/>
                </a:lnTo>
                <a:lnTo>
                  <a:pt x="93277" y="615008"/>
                </a:lnTo>
                <a:lnTo>
                  <a:pt x="124131" y="645862"/>
                </a:lnTo>
                <a:lnTo>
                  <a:pt x="158434" y="672920"/>
                </a:lnTo>
                <a:lnTo>
                  <a:pt x="195841" y="695835"/>
                </a:lnTo>
                <a:lnTo>
                  <a:pt x="236004" y="714261"/>
                </a:lnTo>
                <a:lnTo>
                  <a:pt x="278578" y="727851"/>
                </a:lnTo>
                <a:lnTo>
                  <a:pt x="323215" y="736260"/>
                </a:lnTo>
                <a:lnTo>
                  <a:pt x="369569" y="739139"/>
                </a:lnTo>
                <a:lnTo>
                  <a:pt x="415924" y="736260"/>
                </a:lnTo>
                <a:lnTo>
                  <a:pt x="460561" y="727851"/>
                </a:lnTo>
                <a:lnTo>
                  <a:pt x="503135" y="714261"/>
                </a:lnTo>
                <a:lnTo>
                  <a:pt x="543298" y="695835"/>
                </a:lnTo>
                <a:lnTo>
                  <a:pt x="580705" y="672920"/>
                </a:lnTo>
                <a:lnTo>
                  <a:pt x="615008" y="645862"/>
                </a:lnTo>
                <a:lnTo>
                  <a:pt x="645862" y="615008"/>
                </a:lnTo>
                <a:lnTo>
                  <a:pt x="672920" y="580705"/>
                </a:lnTo>
                <a:lnTo>
                  <a:pt x="695835" y="543298"/>
                </a:lnTo>
                <a:lnTo>
                  <a:pt x="714261" y="503135"/>
                </a:lnTo>
                <a:lnTo>
                  <a:pt x="727851" y="460561"/>
                </a:lnTo>
                <a:lnTo>
                  <a:pt x="736260" y="415924"/>
                </a:lnTo>
                <a:lnTo>
                  <a:pt x="739140" y="369570"/>
                </a:lnTo>
                <a:lnTo>
                  <a:pt x="736260" y="323215"/>
                </a:lnTo>
                <a:lnTo>
                  <a:pt x="727851" y="278578"/>
                </a:lnTo>
                <a:lnTo>
                  <a:pt x="714261" y="236004"/>
                </a:lnTo>
                <a:lnTo>
                  <a:pt x="695835" y="195841"/>
                </a:lnTo>
                <a:lnTo>
                  <a:pt x="672920" y="158434"/>
                </a:lnTo>
                <a:lnTo>
                  <a:pt x="645862" y="124131"/>
                </a:lnTo>
                <a:lnTo>
                  <a:pt x="615008" y="93277"/>
                </a:lnTo>
                <a:lnTo>
                  <a:pt x="580705" y="66219"/>
                </a:lnTo>
                <a:lnTo>
                  <a:pt x="543298" y="43304"/>
                </a:lnTo>
                <a:lnTo>
                  <a:pt x="503135" y="24878"/>
                </a:lnTo>
                <a:lnTo>
                  <a:pt x="460561" y="11288"/>
                </a:lnTo>
                <a:lnTo>
                  <a:pt x="415924" y="2879"/>
                </a:lnTo>
                <a:lnTo>
                  <a:pt x="369569" y="0"/>
                </a:lnTo>
                <a:close/>
              </a:path>
            </a:pathLst>
          </a:custGeom>
          <a:solidFill>
            <a:srgbClr val="CDC5D6"/>
          </a:solidFill>
        </p:spPr>
        <p:txBody>
          <a:bodyPr wrap="square" lIns="0" tIns="0" rIns="0" bIns="0" rtlCol="0"/>
          <a:lstStyle/>
          <a:p>
            <a:endParaRPr/>
          </a:p>
        </p:txBody>
      </p:sp>
      <p:sp>
        <p:nvSpPr>
          <p:cNvPr id="14" name="object 14"/>
          <p:cNvSpPr/>
          <p:nvPr/>
        </p:nvSpPr>
        <p:spPr>
          <a:xfrm>
            <a:off x="1550669" y="3048761"/>
            <a:ext cx="739140" cy="739140"/>
          </a:xfrm>
          <a:custGeom>
            <a:avLst/>
            <a:gdLst/>
            <a:ahLst/>
            <a:cxnLst/>
            <a:rect l="l" t="t" r="r" b="b"/>
            <a:pathLst>
              <a:path w="739139" h="739139">
                <a:moveTo>
                  <a:pt x="0" y="369570"/>
                </a:moveTo>
                <a:lnTo>
                  <a:pt x="2879" y="323215"/>
                </a:lnTo>
                <a:lnTo>
                  <a:pt x="11288" y="278578"/>
                </a:lnTo>
                <a:lnTo>
                  <a:pt x="24878" y="236004"/>
                </a:lnTo>
                <a:lnTo>
                  <a:pt x="43304" y="195841"/>
                </a:lnTo>
                <a:lnTo>
                  <a:pt x="66219" y="158434"/>
                </a:lnTo>
                <a:lnTo>
                  <a:pt x="93277" y="124131"/>
                </a:lnTo>
                <a:lnTo>
                  <a:pt x="124131" y="93277"/>
                </a:lnTo>
                <a:lnTo>
                  <a:pt x="158434" y="66219"/>
                </a:lnTo>
                <a:lnTo>
                  <a:pt x="195841" y="43304"/>
                </a:lnTo>
                <a:lnTo>
                  <a:pt x="236004" y="24878"/>
                </a:lnTo>
                <a:lnTo>
                  <a:pt x="278578" y="11288"/>
                </a:lnTo>
                <a:lnTo>
                  <a:pt x="323215" y="2879"/>
                </a:lnTo>
                <a:lnTo>
                  <a:pt x="369569" y="0"/>
                </a:lnTo>
                <a:lnTo>
                  <a:pt x="415924" y="2879"/>
                </a:lnTo>
                <a:lnTo>
                  <a:pt x="460561" y="11288"/>
                </a:lnTo>
                <a:lnTo>
                  <a:pt x="503135" y="24878"/>
                </a:lnTo>
                <a:lnTo>
                  <a:pt x="543298" y="43304"/>
                </a:lnTo>
                <a:lnTo>
                  <a:pt x="580705" y="66219"/>
                </a:lnTo>
                <a:lnTo>
                  <a:pt x="615008" y="93277"/>
                </a:lnTo>
                <a:lnTo>
                  <a:pt x="645862" y="124131"/>
                </a:lnTo>
                <a:lnTo>
                  <a:pt x="672920" y="158434"/>
                </a:lnTo>
                <a:lnTo>
                  <a:pt x="695835" y="195841"/>
                </a:lnTo>
                <a:lnTo>
                  <a:pt x="714261" y="236004"/>
                </a:lnTo>
                <a:lnTo>
                  <a:pt x="727851" y="278578"/>
                </a:lnTo>
                <a:lnTo>
                  <a:pt x="736260" y="323215"/>
                </a:lnTo>
                <a:lnTo>
                  <a:pt x="739140" y="369570"/>
                </a:lnTo>
                <a:lnTo>
                  <a:pt x="736260" y="415924"/>
                </a:lnTo>
                <a:lnTo>
                  <a:pt x="727851" y="460561"/>
                </a:lnTo>
                <a:lnTo>
                  <a:pt x="714261" y="503135"/>
                </a:lnTo>
                <a:lnTo>
                  <a:pt x="695835" y="543298"/>
                </a:lnTo>
                <a:lnTo>
                  <a:pt x="672920" y="580705"/>
                </a:lnTo>
                <a:lnTo>
                  <a:pt x="645862" y="615008"/>
                </a:lnTo>
                <a:lnTo>
                  <a:pt x="615008" y="645862"/>
                </a:lnTo>
                <a:lnTo>
                  <a:pt x="580705" y="672920"/>
                </a:lnTo>
                <a:lnTo>
                  <a:pt x="543298" y="695835"/>
                </a:lnTo>
                <a:lnTo>
                  <a:pt x="503135" y="714261"/>
                </a:lnTo>
                <a:lnTo>
                  <a:pt x="460561" y="727851"/>
                </a:lnTo>
                <a:lnTo>
                  <a:pt x="415924" y="736260"/>
                </a:lnTo>
                <a:lnTo>
                  <a:pt x="369569" y="739139"/>
                </a:lnTo>
                <a:lnTo>
                  <a:pt x="323215" y="736260"/>
                </a:lnTo>
                <a:lnTo>
                  <a:pt x="278578" y="727851"/>
                </a:lnTo>
                <a:lnTo>
                  <a:pt x="236004" y="714261"/>
                </a:lnTo>
                <a:lnTo>
                  <a:pt x="195841" y="695835"/>
                </a:lnTo>
                <a:lnTo>
                  <a:pt x="158434" y="672920"/>
                </a:lnTo>
                <a:lnTo>
                  <a:pt x="124131" y="645862"/>
                </a:lnTo>
                <a:lnTo>
                  <a:pt x="93277" y="615008"/>
                </a:lnTo>
                <a:lnTo>
                  <a:pt x="66219" y="580705"/>
                </a:lnTo>
                <a:lnTo>
                  <a:pt x="43304" y="543298"/>
                </a:lnTo>
                <a:lnTo>
                  <a:pt x="24878" y="503135"/>
                </a:lnTo>
                <a:lnTo>
                  <a:pt x="11288" y="460561"/>
                </a:lnTo>
                <a:lnTo>
                  <a:pt x="2879" y="415924"/>
                </a:lnTo>
                <a:lnTo>
                  <a:pt x="0" y="369570"/>
                </a:lnTo>
                <a:close/>
              </a:path>
            </a:pathLst>
          </a:custGeom>
          <a:ln w="25908">
            <a:solidFill>
              <a:srgbClr val="FFFFFF"/>
            </a:solidFill>
          </a:ln>
        </p:spPr>
        <p:txBody>
          <a:bodyPr wrap="square" lIns="0" tIns="0" rIns="0" bIns="0" rtlCol="0"/>
          <a:lstStyle/>
          <a:p>
            <a:endParaRPr/>
          </a:p>
        </p:txBody>
      </p:sp>
      <p:sp>
        <p:nvSpPr>
          <p:cNvPr id="15" name="object 15"/>
          <p:cNvSpPr/>
          <p:nvPr/>
        </p:nvSpPr>
        <p:spPr>
          <a:xfrm>
            <a:off x="1919477" y="4007358"/>
            <a:ext cx="5603875" cy="739140"/>
          </a:xfrm>
          <a:custGeom>
            <a:avLst/>
            <a:gdLst/>
            <a:ahLst/>
            <a:cxnLst/>
            <a:rect l="l" t="t" r="r" b="b"/>
            <a:pathLst>
              <a:path w="5603875" h="739139">
                <a:moveTo>
                  <a:pt x="5603748" y="0"/>
                </a:moveTo>
                <a:lnTo>
                  <a:pt x="369570" y="0"/>
                </a:lnTo>
                <a:lnTo>
                  <a:pt x="0" y="369570"/>
                </a:lnTo>
                <a:lnTo>
                  <a:pt x="369570" y="739140"/>
                </a:lnTo>
                <a:lnTo>
                  <a:pt x="5603748" y="739140"/>
                </a:lnTo>
                <a:lnTo>
                  <a:pt x="5603748" y="0"/>
                </a:lnTo>
                <a:close/>
              </a:path>
            </a:pathLst>
          </a:custGeom>
          <a:solidFill>
            <a:srgbClr val="4AACC5"/>
          </a:solidFill>
        </p:spPr>
        <p:txBody>
          <a:bodyPr wrap="square" lIns="0" tIns="0" rIns="0" bIns="0" rtlCol="0"/>
          <a:lstStyle/>
          <a:p>
            <a:endParaRPr/>
          </a:p>
        </p:txBody>
      </p:sp>
      <p:sp>
        <p:nvSpPr>
          <p:cNvPr id="16" name="object 16"/>
          <p:cNvSpPr/>
          <p:nvPr/>
        </p:nvSpPr>
        <p:spPr>
          <a:xfrm>
            <a:off x="1919477" y="4007358"/>
            <a:ext cx="5603875" cy="739140"/>
          </a:xfrm>
          <a:custGeom>
            <a:avLst/>
            <a:gdLst/>
            <a:ahLst/>
            <a:cxnLst/>
            <a:rect l="l" t="t" r="r" b="b"/>
            <a:pathLst>
              <a:path w="5603875" h="739139">
                <a:moveTo>
                  <a:pt x="5603748" y="739140"/>
                </a:moveTo>
                <a:lnTo>
                  <a:pt x="369570" y="739140"/>
                </a:lnTo>
                <a:lnTo>
                  <a:pt x="0" y="369570"/>
                </a:lnTo>
                <a:lnTo>
                  <a:pt x="369570" y="0"/>
                </a:lnTo>
                <a:lnTo>
                  <a:pt x="5603748" y="0"/>
                </a:lnTo>
                <a:lnTo>
                  <a:pt x="5603748" y="739140"/>
                </a:lnTo>
                <a:close/>
              </a:path>
            </a:pathLst>
          </a:custGeom>
          <a:ln w="25908">
            <a:solidFill>
              <a:srgbClr val="FFFFFF"/>
            </a:solidFill>
          </a:ln>
        </p:spPr>
        <p:txBody>
          <a:bodyPr wrap="square" lIns="0" tIns="0" rIns="0" bIns="0" rtlCol="0"/>
          <a:lstStyle/>
          <a:p>
            <a:endParaRPr/>
          </a:p>
        </p:txBody>
      </p:sp>
      <p:sp>
        <p:nvSpPr>
          <p:cNvPr id="17" name="object 17"/>
          <p:cNvSpPr/>
          <p:nvPr/>
        </p:nvSpPr>
        <p:spPr>
          <a:xfrm>
            <a:off x="1550669" y="4007358"/>
            <a:ext cx="739140" cy="739140"/>
          </a:xfrm>
          <a:custGeom>
            <a:avLst/>
            <a:gdLst/>
            <a:ahLst/>
            <a:cxnLst/>
            <a:rect l="l" t="t" r="r" b="b"/>
            <a:pathLst>
              <a:path w="739139" h="739139">
                <a:moveTo>
                  <a:pt x="369569" y="0"/>
                </a:moveTo>
                <a:lnTo>
                  <a:pt x="323215" y="2879"/>
                </a:lnTo>
                <a:lnTo>
                  <a:pt x="278578" y="11288"/>
                </a:lnTo>
                <a:lnTo>
                  <a:pt x="236004" y="24878"/>
                </a:lnTo>
                <a:lnTo>
                  <a:pt x="195841" y="43304"/>
                </a:lnTo>
                <a:lnTo>
                  <a:pt x="158434" y="66219"/>
                </a:lnTo>
                <a:lnTo>
                  <a:pt x="124131" y="93277"/>
                </a:lnTo>
                <a:lnTo>
                  <a:pt x="93277" y="124131"/>
                </a:lnTo>
                <a:lnTo>
                  <a:pt x="66219" y="158434"/>
                </a:lnTo>
                <a:lnTo>
                  <a:pt x="43304" y="195841"/>
                </a:lnTo>
                <a:lnTo>
                  <a:pt x="24878" y="236004"/>
                </a:lnTo>
                <a:lnTo>
                  <a:pt x="11288" y="278578"/>
                </a:lnTo>
                <a:lnTo>
                  <a:pt x="2879" y="323215"/>
                </a:lnTo>
                <a:lnTo>
                  <a:pt x="0" y="369570"/>
                </a:lnTo>
                <a:lnTo>
                  <a:pt x="2879" y="415924"/>
                </a:lnTo>
                <a:lnTo>
                  <a:pt x="11288" y="460561"/>
                </a:lnTo>
                <a:lnTo>
                  <a:pt x="24878" y="503135"/>
                </a:lnTo>
                <a:lnTo>
                  <a:pt x="43304" y="543298"/>
                </a:lnTo>
                <a:lnTo>
                  <a:pt x="66219" y="580705"/>
                </a:lnTo>
                <a:lnTo>
                  <a:pt x="93277" y="615008"/>
                </a:lnTo>
                <a:lnTo>
                  <a:pt x="124131" y="645862"/>
                </a:lnTo>
                <a:lnTo>
                  <a:pt x="158434" y="672920"/>
                </a:lnTo>
                <a:lnTo>
                  <a:pt x="195841" y="695835"/>
                </a:lnTo>
                <a:lnTo>
                  <a:pt x="236004" y="714261"/>
                </a:lnTo>
                <a:lnTo>
                  <a:pt x="278578" y="727851"/>
                </a:lnTo>
                <a:lnTo>
                  <a:pt x="323215" y="736260"/>
                </a:lnTo>
                <a:lnTo>
                  <a:pt x="369569" y="739140"/>
                </a:lnTo>
                <a:lnTo>
                  <a:pt x="415924" y="736260"/>
                </a:lnTo>
                <a:lnTo>
                  <a:pt x="460561" y="727851"/>
                </a:lnTo>
                <a:lnTo>
                  <a:pt x="503135" y="714261"/>
                </a:lnTo>
                <a:lnTo>
                  <a:pt x="543298" y="695835"/>
                </a:lnTo>
                <a:lnTo>
                  <a:pt x="580705" y="672920"/>
                </a:lnTo>
                <a:lnTo>
                  <a:pt x="615008" y="645862"/>
                </a:lnTo>
                <a:lnTo>
                  <a:pt x="645862" y="615008"/>
                </a:lnTo>
                <a:lnTo>
                  <a:pt x="672920" y="580705"/>
                </a:lnTo>
                <a:lnTo>
                  <a:pt x="695835" y="543298"/>
                </a:lnTo>
                <a:lnTo>
                  <a:pt x="714261" y="503135"/>
                </a:lnTo>
                <a:lnTo>
                  <a:pt x="727851" y="460561"/>
                </a:lnTo>
                <a:lnTo>
                  <a:pt x="736260" y="415924"/>
                </a:lnTo>
                <a:lnTo>
                  <a:pt x="739140" y="369570"/>
                </a:lnTo>
                <a:lnTo>
                  <a:pt x="736260" y="323215"/>
                </a:lnTo>
                <a:lnTo>
                  <a:pt x="727851" y="278578"/>
                </a:lnTo>
                <a:lnTo>
                  <a:pt x="714261" y="236004"/>
                </a:lnTo>
                <a:lnTo>
                  <a:pt x="695835" y="195841"/>
                </a:lnTo>
                <a:lnTo>
                  <a:pt x="672920" y="158434"/>
                </a:lnTo>
                <a:lnTo>
                  <a:pt x="645862" y="124131"/>
                </a:lnTo>
                <a:lnTo>
                  <a:pt x="615008" y="93277"/>
                </a:lnTo>
                <a:lnTo>
                  <a:pt x="580705" y="66219"/>
                </a:lnTo>
                <a:lnTo>
                  <a:pt x="543298" y="43304"/>
                </a:lnTo>
                <a:lnTo>
                  <a:pt x="503135" y="24878"/>
                </a:lnTo>
                <a:lnTo>
                  <a:pt x="460561" y="11288"/>
                </a:lnTo>
                <a:lnTo>
                  <a:pt x="415924" y="2879"/>
                </a:lnTo>
                <a:lnTo>
                  <a:pt x="369569" y="0"/>
                </a:lnTo>
                <a:close/>
              </a:path>
            </a:pathLst>
          </a:custGeom>
          <a:solidFill>
            <a:srgbClr val="C1DBE4"/>
          </a:solidFill>
        </p:spPr>
        <p:txBody>
          <a:bodyPr wrap="square" lIns="0" tIns="0" rIns="0" bIns="0" rtlCol="0"/>
          <a:lstStyle/>
          <a:p>
            <a:endParaRPr/>
          </a:p>
        </p:txBody>
      </p:sp>
      <p:sp>
        <p:nvSpPr>
          <p:cNvPr id="18" name="object 18"/>
          <p:cNvSpPr/>
          <p:nvPr/>
        </p:nvSpPr>
        <p:spPr>
          <a:xfrm>
            <a:off x="1550669" y="4007358"/>
            <a:ext cx="739140" cy="739140"/>
          </a:xfrm>
          <a:custGeom>
            <a:avLst/>
            <a:gdLst/>
            <a:ahLst/>
            <a:cxnLst/>
            <a:rect l="l" t="t" r="r" b="b"/>
            <a:pathLst>
              <a:path w="739139" h="739139">
                <a:moveTo>
                  <a:pt x="0" y="369570"/>
                </a:moveTo>
                <a:lnTo>
                  <a:pt x="2879" y="323215"/>
                </a:lnTo>
                <a:lnTo>
                  <a:pt x="11288" y="278578"/>
                </a:lnTo>
                <a:lnTo>
                  <a:pt x="24878" y="236004"/>
                </a:lnTo>
                <a:lnTo>
                  <a:pt x="43304" y="195841"/>
                </a:lnTo>
                <a:lnTo>
                  <a:pt x="66219" y="158434"/>
                </a:lnTo>
                <a:lnTo>
                  <a:pt x="93277" y="124131"/>
                </a:lnTo>
                <a:lnTo>
                  <a:pt x="124131" y="93277"/>
                </a:lnTo>
                <a:lnTo>
                  <a:pt x="158434" y="66219"/>
                </a:lnTo>
                <a:lnTo>
                  <a:pt x="195841" y="43304"/>
                </a:lnTo>
                <a:lnTo>
                  <a:pt x="236004" y="24878"/>
                </a:lnTo>
                <a:lnTo>
                  <a:pt x="278578" y="11288"/>
                </a:lnTo>
                <a:lnTo>
                  <a:pt x="323215" y="2879"/>
                </a:lnTo>
                <a:lnTo>
                  <a:pt x="369569" y="0"/>
                </a:lnTo>
                <a:lnTo>
                  <a:pt x="415924" y="2879"/>
                </a:lnTo>
                <a:lnTo>
                  <a:pt x="460561" y="11288"/>
                </a:lnTo>
                <a:lnTo>
                  <a:pt x="503135" y="24878"/>
                </a:lnTo>
                <a:lnTo>
                  <a:pt x="543298" y="43304"/>
                </a:lnTo>
                <a:lnTo>
                  <a:pt x="580705" y="66219"/>
                </a:lnTo>
                <a:lnTo>
                  <a:pt x="615008" y="93277"/>
                </a:lnTo>
                <a:lnTo>
                  <a:pt x="645862" y="124131"/>
                </a:lnTo>
                <a:lnTo>
                  <a:pt x="672920" y="158434"/>
                </a:lnTo>
                <a:lnTo>
                  <a:pt x="695835" y="195841"/>
                </a:lnTo>
                <a:lnTo>
                  <a:pt x="714261" y="236004"/>
                </a:lnTo>
                <a:lnTo>
                  <a:pt x="727851" y="278578"/>
                </a:lnTo>
                <a:lnTo>
                  <a:pt x="736260" y="323215"/>
                </a:lnTo>
                <a:lnTo>
                  <a:pt x="739140" y="369570"/>
                </a:lnTo>
                <a:lnTo>
                  <a:pt x="736260" y="415924"/>
                </a:lnTo>
                <a:lnTo>
                  <a:pt x="727851" y="460561"/>
                </a:lnTo>
                <a:lnTo>
                  <a:pt x="714261" y="503135"/>
                </a:lnTo>
                <a:lnTo>
                  <a:pt x="695835" y="543298"/>
                </a:lnTo>
                <a:lnTo>
                  <a:pt x="672920" y="580705"/>
                </a:lnTo>
                <a:lnTo>
                  <a:pt x="645862" y="615008"/>
                </a:lnTo>
                <a:lnTo>
                  <a:pt x="615008" y="645862"/>
                </a:lnTo>
                <a:lnTo>
                  <a:pt x="580705" y="672920"/>
                </a:lnTo>
                <a:lnTo>
                  <a:pt x="543298" y="695835"/>
                </a:lnTo>
                <a:lnTo>
                  <a:pt x="503135" y="714261"/>
                </a:lnTo>
                <a:lnTo>
                  <a:pt x="460561" y="727851"/>
                </a:lnTo>
                <a:lnTo>
                  <a:pt x="415924" y="736260"/>
                </a:lnTo>
                <a:lnTo>
                  <a:pt x="369569" y="739140"/>
                </a:lnTo>
                <a:lnTo>
                  <a:pt x="323215" y="736260"/>
                </a:lnTo>
                <a:lnTo>
                  <a:pt x="278578" y="727851"/>
                </a:lnTo>
                <a:lnTo>
                  <a:pt x="236004" y="714261"/>
                </a:lnTo>
                <a:lnTo>
                  <a:pt x="195841" y="695835"/>
                </a:lnTo>
                <a:lnTo>
                  <a:pt x="158434" y="672920"/>
                </a:lnTo>
                <a:lnTo>
                  <a:pt x="124131" y="645862"/>
                </a:lnTo>
                <a:lnTo>
                  <a:pt x="93277" y="615008"/>
                </a:lnTo>
                <a:lnTo>
                  <a:pt x="66219" y="580705"/>
                </a:lnTo>
                <a:lnTo>
                  <a:pt x="43304" y="543298"/>
                </a:lnTo>
                <a:lnTo>
                  <a:pt x="24878" y="503135"/>
                </a:lnTo>
                <a:lnTo>
                  <a:pt x="11288" y="460561"/>
                </a:lnTo>
                <a:lnTo>
                  <a:pt x="2879" y="415924"/>
                </a:lnTo>
                <a:lnTo>
                  <a:pt x="0" y="369570"/>
                </a:lnTo>
                <a:close/>
              </a:path>
            </a:pathLst>
          </a:custGeom>
          <a:ln w="25908">
            <a:solidFill>
              <a:srgbClr val="FFFFFF"/>
            </a:solidFill>
          </a:ln>
        </p:spPr>
        <p:txBody>
          <a:bodyPr wrap="square" lIns="0" tIns="0" rIns="0" bIns="0" rtlCol="0"/>
          <a:lstStyle/>
          <a:p>
            <a:endParaRPr/>
          </a:p>
        </p:txBody>
      </p:sp>
      <p:sp>
        <p:nvSpPr>
          <p:cNvPr id="19" name="object 19"/>
          <p:cNvSpPr/>
          <p:nvPr/>
        </p:nvSpPr>
        <p:spPr>
          <a:xfrm>
            <a:off x="1919477" y="4967478"/>
            <a:ext cx="5603875" cy="739140"/>
          </a:xfrm>
          <a:custGeom>
            <a:avLst/>
            <a:gdLst/>
            <a:ahLst/>
            <a:cxnLst/>
            <a:rect l="l" t="t" r="r" b="b"/>
            <a:pathLst>
              <a:path w="5603875" h="739139">
                <a:moveTo>
                  <a:pt x="5603748" y="0"/>
                </a:moveTo>
                <a:lnTo>
                  <a:pt x="369570" y="0"/>
                </a:lnTo>
                <a:lnTo>
                  <a:pt x="0" y="369570"/>
                </a:lnTo>
                <a:lnTo>
                  <a:pt x="369570" y="739140"/>
                </a:lnTo>
                <a:lnTo>
                  <a:pt x="5603748" y="739140"/>
                </a:lnTo>
                <a:lnTo>
                  <a:pt x="5603748" y="0"/>
                </a:lnTo>
                <a:close/>
              </a:path>
            </a:pathLst>
          </a:custGeom>
          <a:solidFill>
            <a:srgbClr val="F79546"/>
          </a:solidFill>
        </p:spPr>
        <p:txBody>
          <a:bodyPr wrap="square" lIns="0" tIns="0" rIns="0" bIns="0" rtlCol="0"/>
          <a:lstStyle/>
          <a:p>
            <a:endParaRPr/>
          </a:p>
        </p:txBody>
      </p:sp>
      <p:sp>
        <p:nvSpPr>
          <p:cNvPr id="20" name="object 20"/>
          <p:cNvSpPr/>
          <p:nvPr/>
        </p:nvSpPr>
        <p:spPr>
          <a:xfrm>
            <a:off x="1919477" y="4967478"/>
            <a:ext cx="5603875" cy="739140"/>
          </a:xfrm>
          <a:custGeom>
            <a:avLst/>
            <a:gdLst/>
            <a:ahLst/>
            <a:cxnLst/>
            <a:rect l="l" t="t" r="r" b="b"/>
            <a:pathLst>
              <a:path w="5603875" h="739139">
                <a:moveTo>
                  <a:pt x="5603748" y="739140"/>
                </a:moveTo>
                <a:lnTo>
                  <a:pt x="369570" y="739140"/>
                </a:lnTo>
                <a:lnTo>
                  <a:pt x="0" y="369570"/>
                </a:lnTo>
                <a:lnTo>
                  <a:pt x="369570" y="0"/>
                </a:lnTo>
                <a:lnTo>
                  <a:pt x="5603748" y="0"/>
                </a:lnTo>
                <a:lnTo>
                  <a:pt x="5603748" y="739140"/>
                </a:lnTo>
                <a:close/>
              </a:path>
            </a:pathLst>
          </a:custGeom>
          <a:ln w="25908">
            <a:solidFill>
              <a:srgbClr val="FFFFFF"/>
            </a:solidFill>
          </a:ln>
        </p:spPr>
        <p:txBody>
          <a:bodyPr wrap="square" lIns="0" tIns="0" rIns="0" bIns="0" rtlCol="0"/>
          <a:lstStyle/>
          <a:p>
            <a:endParaRPr/>
          </a:p>
        </p:txBody>
      </p:sp>
      <p:sp>
        <p:nvSpPr>
          <p:cNvPr id="21" name="object 21"/>
          <p:cNvSpPr/>
          <p:nvPr/>
        </p:nvSpPr>
        <p:spPr>
          <a:xfrm>
            <a:off x="1550669" y="4967478"/>
            <a:ext cx="739140" cy="739140"/>
          </a:xfrm>
          <a:custGeom>
            <a:avLst/>
            <a:gdLst/>
            <a:ahLst/>
            <a:cxnLst/>
            <a:rect l="l" t="t" r="r" b="b"/>
            <a:pathLst>
              <a:path w="739139" h="739139">
                <a:moveTo>
                  <a:pt x="369569" y="0"/>
                </a:moveTo>
                <a:lnTo>
                  <a:pt x="323215" y="2879"/>
                </a:lnTo>
                <a:lnTo>
                  <a:pt x="278578" y="11288"/>
                </a:lnTo>
                <a:lnTo>
                  <a:pt x="236004" y="24878"/>
                </a:lnTo>
                <a:lnTo>
                  <a:pt x="195841" y="43304"/>
                </a:lnTo>
                <a:lnTo>
                  <a:pt x="158434" y="66219"/>
                </a:lnTo>
                <a:lnTo>
                  <a:pt x="124131" y="93277"/>
                </a:lnTo>
                <a:lnTo>
                  <a:pt x="93277" y="124131"/>
                </a:lnTo>
                <a:lnTo>
                  <a:pt x="66219" y="158434"/>
                </a:lnTo>
                <a:lnTo>
                  <a:pt x="43304" y="195841"/>
                </a:lnTo>
                <a:lnTo>
                  <a:pt x="24878" y="236004"/>
                </a:lnTo>
                <a:lnTo>
                  <a:pt x="11288" y="278578"/>
                </a:lnTo>
                <a:lnTo>
                  <a:pt x="2879" y="323215"/>
                </a:lnTo>
                <a:lnTo>
                  <a:pt x="0" y="369570"/>
                </a:lnTo>
                <a:lnTo>
                  <a:pt x="2879" y="415924"/>
                </a:lnTo>
                <a:lnTo>
                  <a:pt x="11288" y="460561"/>
                </a:lnTo>
                <a:lnTo>
                  <a:pt x="24878" y="503135"/>
                </a:lnTo>
                <a:lnTo>
                  <a:pt x="43304" y="543298"/>
                </a:lnTo>
                <a:lnTo>
                  <a:pt x="66219" y="580705"/>
                </a:lnTo>
                <a:lnTo>
                  <a:pt x="93277" y="615008"/>
                </a:lnTo>
                <a:lnTo>
                  <a:pt x="124131" y="645862"/>
                </a:lnTo>
                <a:lnTo>
                  <a:pt x="158434" y="672920"/>
                </a:lnTo>
                <a:lnTo>
                  <a:pt x="195841" y="695835"/>
                </a:lnTo>
                <a:lnTo>
                  <a:pt x="236004" y="714261"/>
                </a:lnTo>
                <a:lnTo>
                  <a:pt x="278578" y="727851"/>
                </a:lnTo>
                <a:lnTo>
                  <a:pt x="323215" y="736260"/>
                </a:lnTo>
                <a:lnTo>
                  <a:pt x="369569" y="739140"/>
                </a:lnTo>
                <a:lnTo>
                  <a:pt x="415924" y="736260"/>
                </a:lnTo>
                <a:lnTo>
                  <a:pt x="460561" y="727851"/>
                </a:lnTo>
                <a:lnTo>
                  <a:pt x="503135" y="714261"/>
                </a:lnTo>
                <a:lnTo>
                  <a:pt x="543298" y="695835"/>
                </a:lnTo>
                <a:lnTo>
                  <a:pt x="580705" y="672920"/>
                </a:lnTo>
                <a:lnTo>
                  <a:pt x="615008" y="645862"/>
                </a:lnTo>
                <a:lnTo>
                  <a:pt x="645862" y="615008"/>
                </a:lnTo>
                <a:lnTo>
                  <a:pt x="672920" y="580705"/>
                </a:lnTo>
                <a:lnTo>
                  <a:pt x="695835" y="543298"/>
                </a:lnTo>
                <a:lnTo>
                  <a:pt x="714261" y="503135"/>
                </a:lnTo>
                <a:lnTo>
                  <a:pt x="727851" y="460561"/>
                </a:lnTo>
                <a:lnTo>
                  <a:pt x="736260" y="415924"/>
                </a:lnTo>
                <a:lnTo>
                  <a:pt x="739140" y="369570"/>
                </a:lnTo>
                <a:lnTo>
                  <a:pt x="736260" y="323215"/>
                </a:lnTo>
                <a:lnTo>
                  <a:pt x="727851" y="278578"/>
                </a:lnTo>
                <a:lnTo>
                  <a:pt x="714261" y="236004"/>
                </a:lnTo>
                <a:lnTo>
                  <a:pt x="695835" y="195841"/>
                </a:lnTo>
                <a:lnTo>
                  <a:pt x="672920" y="158434"/>
                </a:lnTo>
                <a:lnTo>
                  <a:pt x="645862" y="124131"/>
                </a:lnTo>
                <a:lnTo>
                  <a:pt x="615008" y="93277"/>
                </a:lnTo>
                <a:lnTo>
                  <a:pt x="580705" y="66219"/>
                </a:lnTo>
                <a:lnTo>
                  <a:pt x="543298" y="43304"/>
                </a:lnTo>
                <a:lnTo>
                  <a:pt x="503135" y="24878"/>
                </a:lnTo>
                <a:lnTo>
                  <a:pt x="460561" y="11288"/>
                </a:lnTo>
                <a:lnTo>
                  <a:pt x="415924" y="2879"/>
                </a:lnTo>
                <a:lnTo>
                  <a:pt x="369569" y="0"/>
                </a:lnTo>
                <a:close/>
              </a:path>
            </a:pathLst>
          </a:custGeom>
          <a:solidFill>
            <a:srgbClr val="FAD2C1"/>
          </a:solidFill>
        </p:spPr>
        <p:txBody>
          <a:bodyPr wrap="square" lIns="0" tIns="0" rIns="0" bIns="0" rtlCol="0"/>
          <a:lstStyle/>
          <a:p>
            <a:endParaRPr/>
          </a:p>
        </p:txBody>
      </p:sp>
      <p:sp>
        <p:nvSpPr>
          <p:cNvPr id="22" name="object 22"/>
          <p:cNvSpPr/>
          <p:nvPr/>
        </p:nvSpPr>
        <p:spPr>
          <a:xfrm>
            <a:off x="1550669" y="4967478"/>
            <a:ext cx="739140" cy="739140"/>
          </a:xfrm>
          <a:custGeom>
            <a:avLst/>
            <a:gdLst/>
            <a:ahLst/>
            <a:cxnLst/>
            <a:rect l="l" t="t" r="r" b="b"/>
            <a:pathLst>
              <a:path w="739139" h="739139">
                <a:moveTo>
                  <a:pt x="0" y="369570"/>
                </a:moveTo>
                <a:lnTo>
                  <a:pt x="2879" y="323215"/>
                </a:lnTo>
                <a:lnTo>
                  <a:pt x="11288" y="278578"/>
                </a:lnTo>
                <a:lnTo>
                  <a:pt x="24878" y="236004"/>
                </a:lnTo>
                <a:lnTo>
                  <a:pt x="43304" y="195841"/>
                </a:lnTo>
                <a:lnTo>
                  <a:pt x="66219" y="158434"/>
                </a:lnTo>
                <a:lnTo>
                  <a:pt x="93277" y="124131"/>
                </a:lnTo>
                <a:lnTo>
                  <a:pt x="124131" y="93277"/>
                </a:lnTo>
                <a:lnTo>
                  <a:pt x="158434" y="66219"/>
                </a:lnTo>
                <a:lnTo>
                  <a:pt x="195841" y="43304"/>
                </a:lnTo>
                <a:lnTo>
                  <a:pt x="236004" y="24878"/>
                </a:lnTo>
                <a:lnTo>
                  <a:pt x="278578" y="11288"/>
                </a:lnTo>
                <a:lnTo>
                  <a:pt x="323215" y="2879"/>
                </a:lnTo>
                <a:lnTo>
                  <a:pt x="369569" y="0"/>
                </a:lnTo>
                <a:lnTo>
                  <a:pt x="415924" y="2879"/>
                </a:lnTo>
                <a:lnTo>
                  <a:pt x="460561" y="11288"/>
                </a:lnTo>
                <a:lnTo>
                  <a:pt x="503135" y="24878"/>
                </a:lnTo>
                <a:lnTo>
                  <a:pt x="543298" y="43304"/>
                </a:lnTo>
                <a:lnTo>
                  <a:pt x="580705" y="66219"/>
                </a:lnTo>
                <a:lnTo>
                  <a:pt x="615008" y="93277"/>
                </a:lnTo>
                <a:lnTo>
                  <a:pt x="645862" y="124131"/>
                </a:lnTo>
                <a:lnTo>
                  <a:pt x="672920" y="158434"/>
                </a:lnTo>
                <a:lnTo>
                  <a:pt x="695835" y="195841"/>
                </a:lnTo>
                <a:lnTo>
                  <a:pt x="714261" y="236004"/>
                </a:lnTo>
                <a:lnTo>
                  <a:pt x="727851" y="278578"/>
                </a:lnTo>
                <a:lnTo>
                  <a:pt x="736260" y="323215"/>
                </a:lnTo>
                <a:lnTo>
                  <a:pt x="739140" y="369570"/>
                </a:lnTo>
                <a:lnTo>
                  <a:pt x="736260" y="415924"/>
                </a:lnTo>
                <a:lnTo>
                  <a:pt x="727851" y="460561"/>
                </a:lnTo>
                <a:lnTo>
                  <a:pt x="714261" y="503135"/>
                </a:lnTo>
                <a:lnTo>
                  <a:pt x="695835" y="543298"/>
                </a:lnTo>
                <a:lnTo>
                  <a:pt x="672920" y="580705"/>
                </a:lnTo>
                <a:lnTo>
                  <a:pt x="645862" y="615008"/>
                </a:lnTo>
                <a:lnTo>
                  <a:pt x="615008" y="645862"/>
                </a:lnTo>
                <a:lnTo>
                  <a:pt x="580705" y="672920"/>
                </a:lnTo>
                <a:lnTo>
                  <a:pt x="543298" y="695835"/>
                </a:lnTo>
                <a:lnTo>
                  <a:pt x="503135" y="714261"/>
                </a:lnTo>
                <a:lnTo>
                  <a:pt x="460561" y="727851"/>
                </a:lnTo>
                <a:lnTo>
                  <a:pt x="415924" y="736260"/>
                </a:lnTo>
                <a:lnTo>
                  <a:pt x="369569" y="739140"/>
                </a:lnTo>
                <a:lnTo>
                  <a:pt x="323215" y="736260"/>
                </a:lnTo>
                <a:lnTo>
                  <a:pt x="278578" y="727851"/>
                </a:lnTo>
                <a:lnTo>
                  <a:pt x="236004" y="714261"/>
                </a:lnTo>
                <a:lnTo>
                  <a:pt x="195841" y="695835"/>
                </a:lnTo>
                <a:lnTo>
                  <a:pt x="158434" y="672920"/>
                </a:lnTo>
                <a:lnTo>
                  <a:pt x="124131" y="645862"/>
                </a:lnTo>
                <a:lnTo>
                  <a:pt x="93277" y="615008"/>
                </a:lnTo>
                <a:lnTo>
                  <a:pt x="66219" y="580705"/>
                </a:lnTo>
                <a:lnTo>
                  <a:pt x="43304" y="543298"/>
                </a:lnTo>
                <a:lnTo>
                  <a:pt x="24878" y="503135"/>
                </a:lnTo>
                <a:lnTo>
                  <a:pt x="11288" y="460561"/>
                </a:lnTo>
                <a:lnTo>
                  <a:pt x="2879" y="415924"/>
                </a:lnTo>
                <a:lnTo>
                  <a:pt x="0" y="369570"/>
                </a:lnTo>
                <a:close/>
              </a:path>
            </a:pathLst>
          </a:custGeom>
          <a:ln w="25908">
            <a:solidFill>
              <a:srgbClr val="FFFFFF"/>
            </a:solidFill>
          </a:ln>
        </p:spPr>
        <p:txBody>
          <a:bodyPr wrap="square" lIns="0" tIns="0" rIns="0" bIns="0" rtlCol="0"/>
          <a:lstStyle/>
          <a:p>
            <a:endParaRPr/>
          </a:p>
        </p:txBody>
      </p:sp>
      <p:sp>
        <p:nvSpPr>
          <p:cNvPr id="23" name="object 23"/>
          <p:cNvSpPr/>
          <p:nvPr/>
        </p:nvSpPr>
        <p:spPr>
          <a:xfrm>
            <a:off x="1919477" y="5926073"/>
            <a:ext cx="5603875" cy="739140"/>
          </a:xfrm>
          <a:custGeom>
            <a:avLst/>
            <a:gdLst/>
            <a:ahLst/>
            <a:cxnLst/>
            <a:rect l="l" t="t" r="r" b="b"/>
            <a:pathLst>
              <a:path w="5603875" h="739140">
                <a:moveTo>
                  <a:pt x="5603748" y="0"/>
                </a:moveTo>
                <a:lnTo>
                  <a:pt x="369570" y="0"/>
                </a:lnTo>
                <a:lnTo>
                  <a:pt x="0" y="369569"/>
                </a:lnTo>
                <a:lnTo>
                  <a:pt x="369570" y="739140"/>
                </a:lnTo>
                <a:lnTo>
                  <a:pt x="5603748" y="739140"/>
                </a:lnTo>
                <a:lnTo>
                  <a:pt x="5603748" y="0"/>
                </a:lnTo>
                <a:close/>
              </a:path>
            </a:pathLst>
          </a:custGeom>
          <a:solidFill>
            <a:srgbClr val="C0504D"/>
          </a:solidFill>
        </p:spPr>
        <p:txBody>
          <a:bodyPr wrap="square" lIns="0" tIns="0" rIns="0" bIns="0" rtlCol="0"/>
          <a:lstStyle/>
          <a:p>
            <a:endParaRPr/>
          </a:p>
        </p:txBody>
      </p:sp>
      <p:sp>
        <p:nvSpPr>
          <p:cNvPr id="24" name="object 24"/>
          <p:cNvSpPr/>
          <p:nvPr/>
        </p:nvSpPr>
        <p:spPr>
          <a:xfrm>
            <a:off x="1919477" y="5926073"/>
            <a:ext cx="5603875" cy="739140"/>
          </a:xfrm>
          <a:custGeom>
            <a:avLst/>
            <a:gdLst/>
            <a:ahLst/>
            <a:cxnLst/>
            <a:rect l="l" t="t" r="r" b="b"/>
            <a:pathLst>
              <a:path w="5603875" h="739140">
                <a:moveTo>
                  <a:pt x="5603748" y="739140"/>
                </a:moveTo>
                <a:lnTo>
                  <a:pt x="369570" y="739140"/>
                </a:lnTo>
                <a:lnTo>
                  <a:pt x="0" y="369569"/>
                </a:lnTo>
                <a:lnTo>
                  <a:pt x="369570" y="0"/>
                </a:lnTo>
                <a:lnTo>
                  <a:pt x="5603748" y="0"/>
                </a:lnTo>
                <a:lnTo>
                  <a:pt x="5603748" y="739140"/>
                </a:lnTo>
                <a:close/>
              </a:path>
            </a:pathLst>
          </a:custGeom>
          <a:ln w="25908">
            <a:solidFill>
              <a:srgbClr val="FFFFFF"/>
            </a:solidFill>
          </a:ln>
        </p:spPr>
        <p:txBody>
          <a:bodyPr wrap="square" lIns="0" tIns="0" rIns="0" bIns="0" rtlCol="0"/>
          <a:lstStyle/>
          <a:p>
            <a:endParaRPr/>
          </a:p>
        </p:txBody>
      </p:sp>
      <p:sp>
        <p:nvSpPr>
          <p:cNvPr id="25" name="object 25"/>
          <p:cNvSpPr txBox="1"/>
          <p:nvPr/>
        </p:nvSpPr>
        <p:spPr>
          <a:xfrm>
            <a:off x="2434208" y="1240663"/>
            <a:ext cx="4888230" cy="5233670"/>
          </a:xfrm>
          <a:prstGeom prst="rect">
            <a:avLst/>
          </a:prstGeom>
        </p:spPr>
        <p:txBody>
          <a:bodyPr vert="horz" wrap="square" lIns="0" tIns="12700" rIns="0" bIns="0" rtlCol="0">
            <a:spAutoFit/>
          </a:bodyPr>
          <a:lstStyle/>
          <a:p>
            <a:pPr marL="591820">
              <a:lnSpc>
                <a:spcPct val="100000"/>
              </a:lnSpc>
              <a:spcBef>
                <a:spcPts val="100"/>
              </a:spcBef>
            </a:pPr>
            <a:r>
              <a:rPr sz="2700" spc="-5" dirty="0">
                <a:solidFill>
                  <a:srgbClr val="FFFFFF"/>
                </a:solidFill>
                <a:latin typeface="Calibri"/>
                <a:cs typeface="Calibri"/>
              </a:rPr>
              <a:t>Theory of National </a:t>
            </a:r>
            <a:r>
              <a:rPr sz="2700" spc="-10" dirty="0">
                <a:solidFill>
                  <a:srgbClr val="FFFFFF"/>
                </a:solidFill>
                <a:latin typeface="Calibri"/>
                <a:cs typeface="Calibri"/>
              </a:rPr>
              <a:t>Income</a:t>
            </a:r>
            <a:endParaRPr sz="2700">
              <a:latin typeface="Calibri"/>
              <a:cs typeface="Calibri"/>
            </a:endParaRPr>
          </a:p>
          <a:p>
            <a:pPr marL="12065" marR="5080" algn="ctr">
              <a:lnSpc>
                <a:spcPct val="233100"/>
              </a:lnSpc>
            </a:pPr>
            <a:r>
              <a:rPr sz="2700" spc="-5" dirty="0">
                <a:solidFill>
                  <a:srgbClr val="FFFFFF"/>
                </a:solidFill>
                <a:latin typeface="Calibri"/>
                <a:cs typeface="Calibri"/>
              </a:rPr>
              <a:t>Theory of Output and </a:t>
            </a:r>
            <a:r>
              <a:rPr sz="2700" spc="-10" dirty="0">
                <a:solidFill>
                  <a:srgbClr val="FFFFFF"/>
                </a:solidFill>
                <a:latin typeface="Calibri"/>
                <a:cs typeface="Calibri"/>
              </a:rPr>
              <a:t>Employment  </a:t>
            </a:r>
            <a:r>
              <a:rPr sz="2700" spc="-5" dirty="0">
                <a:solidFill>
                  <a:srgbClr val="FFFFFF"/>
                </a:solidFill>
                <a:latin typeface="Calibri"/>
                <a:cs typeface="Calibri"/>
              </a:rPr>
              <a:t>Theory of </a:t>
            </a:r>
            <a:r>
              <a:rPr sz="2700" spc="-15" dirty="0">
                <a:solidFill>
                  <a:srgbClr val="FFFFFF"/>
                </a:solidFill>
                <a:latin typeface="Calibri"/>
                <a:cs typeface="Calibri"/>
              </a:rPr>
              <a:t>General </a:t>
            </a:r>
            <a:r>
              <a:rPr sz="2700" dirty="0">
                <a:solidFill>
                  <a:srgbClr val="FFFFFF"/>
                </a:solidFill>
                <a:latin typeface="Calibri"/>
                <a:cs typeface="Calibri"/>
              </a:rPr>
              <a:t>Price </a:t>
            </a:r>
            <a:r>
              <a:rPr sz="2700" spc="-10" dirty="0">
                <a:solidFill>
                  <a:srgbClr val="FFFFFF"/>
                </a:solidFill>
                <a:latin typeface="Calibri"/>
                <a:cs typeface="Calibri"/>
              </a:rPr>
              <a:t>Level  </a:t>
            </a:r>
            <a:r>
              <a:rPr sz="2700" spc="-5" dirty="0">
                <a:solidFill>
                  <a:srgbClr val="FFFFFF"/>
                </a:solidFill>
                <a:latin typeface="Calibri"/>
                <a:cs typeface="Calibri"/>
              </a:rPr>
              <a:t>Theory of </a:t>
            </a:r>
            <a:r>
              <a:rPr sz="2700" spc="-10" dirty="0">
                <a:solidFill>
                  <a:srgbClr val="FFFFFF"/>
                </a:solidFill>
                <a:latin typeface="Calibri"/>
                <a:cs typeface="Calibri"/>
              </a:rPr>
              <a:t>Economic </a:t>
            </a:r>
            <a:r>
              <a:rPr sz="2700" spc="-15" dirty="0">
                <a:solidFill>
                  <a:srgbClr val="FFFFFF"/>
                </a:solidFill>
                <a:latin typeface="Calibri"/>
                <a:cs typeface="Calibri"/>
              </a:rPr>
              <a:t>Growth  </a:t>
            </a:r>
            <a:r>
              <a:rPr sz="2700" spc="-5" dirty="0">
                <a:solidFill>
                  <a:srgbClr val="FFFFFF"/>
                </a:solidFill>
                <a:latin typeface="Calibri"/>
                <a:cs typeface="Calibri"/>
              </a:rPr>
              <a:t>Theory of </a:t>
            </a:r>
            <a:r>
              <a:rPr sz="2700" spc="-10" dirty="0">
                <a:solidFill>
                  <a:srgbClr val="FFFFFF"/>
                </a:solidFill>
                <a:latin typeface="Calibri"/>
                <a:cs typeface="Calibri"/>
              </a:rPr>
              <a:t>International </a:t>
            </a:r>
            <a:r>
              <a:rPr sz="2700" spc="-50" dirty="0">
                <a:solidFill>
                  <a:srgbClr val="FFFFFF"/>
                </a:solidFill>
                <a:latin typeface="Calibri"/>
                <a:cs typeface="Calibri"/>
              </a:rPr>
              <a:t>Trade  </a:t>
            </a:r>
            <a:r>
              <a:rPr sz="2700" spc="-5" dirty="0">
                <a:solidFill>
                  <a:srgbClr val="FFFFFF"/>
                </a:solidFill>
                <a:latin typeface="Calibri"/>
                <a:cs typeface="Calibri"/>
              </a:rPr>
              <a:t>Theory of Money</a:t>
            </a:r>
            <a:endParaRPr sz="2700">
              <a:latin typeface="Calibri"/>
              <a:cs typeface="Calibri"/>
            </a:endParaRPr>
          </a:p>
        </p:txBody>
      </p:sp>
      <p:sp>
        <p:nvSpPr>
          <p:cNvPr id="26" name="object 26"/>
          <p:cNvSpPr/>
          <p:nvPr/>
        </p:nvSpPr>
        <p:spPr>
          <a:xfrm>
            <a:off x="1550669" y="5926073"/>
            <a:ext cx="739140" cy="739140"/>
          </a:xfrm>
          <a:custGeom>
            <a:avLst/>
            <a:gdLst/>
            <a:ahLst/>
            <a:cxnLst/>
            <a:rect l="l" t="t" r="r" b="b"/>
            <a:pathLst>
              <a:path w="739139" h="739140">
                <a:moveTo>
                  <a:pt x="369569" y="0"/>
                </a:moveTo>
                <a:lnTo>
                  <a:pt x="323215" y="2879"/>
                </a:lnTo>
                <a:lnTo>
                  <a:pt x="278578" y="11286"/>
                </a:lnTo>
                <a:lnTo>
                  <a:pt x="236004" y="24875"/>
                </a:lnTo>
                <a:lnTo>
                  <a:pt x="195841" y="43299"/>
                </a:lnTo>
                <a:lnTo>
                  <a:pt x="158434" y="66212"/>
                </a:lnTo>
                <a:lnTo>
                  <a:pt x="124131" y="93268"/>
                </a:lnTo>
                <a:lnTo>
                  <a:pt x="93277" y="124121"/>
                </a:lnTo>
                <a:lnTo>
                  <a:pt x="66219" y="158423"/>
                </a:lnTo>
                <a:lnTo>
                  <a:pt x="43304" y="195830"/>
                </a:lnTo>
                <a:lnTo>
                  <a:pt x="24878" y="235994"/>
                </a:lnTo>
                <a:lnTo>
                  <a:pt x="11288" y="278570"/>
                </a:lnTo>
                <a:lnTo>
                  <a:pt x="2879" y="323210"/>
                </a:lnTo>
                <a:lnTo>
                  <a:pt x="0" y="369569"/>
                </a:lnTo>
                <a:lnTo>
                  <a:pt x="2879" y="415926"/>
                </a:lnTo>
                <a:lnTo>
                  <a:pt x="11288" y="460565"/>
                </a:lnTo>
                <a:lnTo>
                  <a:pt x="24878" y="503140"/>
                </a:lnTo>
                <a:lnTo>
                  <a:pt x="43304" y="543303"/>
                </a:lnTo>
                <a:lnTo>
                  <a:pt x="66219" y="580710"/>
                </a:lnTo>
                <a:lnTo>
                  <a:pt x="93277" y="615013"/>
                </a:lnTo>
                <a:lnTo>
                  <a:pt x="124131" y="645866"/>
                </a:lnTo>
                <a:lnTo>
                  <a:pt x="158434" y="672923"/>
                </a:lnTo>
                <a:lnTo>
                  <a:pt x="195841" y="695837"/>
                </a:lnTo>
                <a:lnTo>
                  <a:pt x="236004" y="714262"/>
                </a:lnTo>
                <a:lnTo>
                  <a:pt x="278578" y="727852"/>
                </a:lnTo>
                <a:lnTo>
                  <a:pt x="323215" y="736260"/>
                </a:lnTo>
                <a:lnTo>
                  <a:pt x="369569" y="739140"/>
                </a:lnTo>
                <a:lnTo>
                  <a:pt x="415924" y="736260"/>
                </a:lnTo>
                <a:lnTo>
                  <a:pt x="460561" y="727852"/>
                </a:lnTo>
                <a:lnTo>
                  <a:pt x="503135" y="714262"/>
                </a:lnTo>
                <a:lnTo>
                  <a:pt x="543298" y="695837"/>
                </a:lnTo>
                <a:lnTo>
                  <a:pt x="580705" y="672923"/>
                </a:lnTo>
                <a:lnTo>
                  <a:pt x="615008" y="645866"/>
                </a:lnTo>
                <a:lnTo>
                  <a:pt x="645862" y="615013"/>
                </a:lnTo>
                <a:lnTo>
                  <a:pt x="672920" y="580710"/>
                </a:lnTo>
                <a:lnTo>
                  <a:pt x="695835" y="543303"/>
                </a:lnTo>
                <a:lnTo>
                  <a:pt x="714261" y="503140"/>
                </a:lnTo>
                <a:lnTo>
                  <a:pt x="727851" y="460565"/>
                </a:lnTo>
                <a:lnTo>
                  <a:pt x="736260" y="415926"/>
                </a:lnTo>
                <a:lnTo>
                  <a:pt x="739140" y="369569"/>
                </a:lnTo>
                <a:lnTo>
                  <a:pt x="736260" y="323210"/>
                </a:lnTo>
                <a:lnTo>
                  <a:pt x="727851" y="278570"/>
                </a:lnTo>
                <a:lnTo>
                  <a:pt x="714261" y="235994"/>
                </a:lnTo>
                <a:lnTo>
                  <a:pt x="695835" y="195830"/>
                </a:lnTo>
                <a:lnTo>
                  <a:pt x="672920" y="158423"/>
                </a:lnTo>
                <a:lnTo>
                  <a:pt x="645862" y="124121"/>
                </a:lnTo>
                <a:lnTo>
                  <a:pt x="615008" y="93268"/>
                </a:lnTo>
                <a:lnTo>
                  <a:pt x="580705" y="66212"/>
                </a:lnTo>
                <a:lnTo>
                  <a:pt x="543298" y="43299"/>
                </a:lnTo>
                <a:lnTo>
                  <a:pt x="503135" y="24875"/>
                </a:lnTo>
                <a:lnTo>
                  <a:pt x="460561" y="11286"/>
                </a:lnTo>
                <a:lnTo>
                  <a:pt x="415924" y="2879"/>
                </a:lnTo>
                <a:lnTo>
                  <a:pt x="369569" y="0"/>
                </a:lnTo>
                <a:close/>
              </a:path>
            </a:pathLst>
          </a:custGeom>
          <a:solidFill>
            <a:srgbClr val="E1C2C2"/>
          </a:solidFill>
        </p:spPr>
        <p:txBody>
          <a:bodyPr wrap="square" lIns="0" tIns="0" rIns="0" bIns="0" rtlCol="0"/>
          <a:lstStyle/>
          <a:p>
            <a:endParaRPr/>
          </a:p>
        </p:txBody>
      </p:sp>
      <p:sp>
        <p:nvSpPr>
          <p:cNvPr id="27" name="object 27"/>
          <p:cNvSpPr/>
          <p:nvPr/>
        </p:nvSpPr>
        <p:spPr>
          <a:xfrm>
            <a:off x="1550669" y="5926073"/>
            <a:ext cx="739140" cy="739140"/>
          </a:xfrm>
          <a:custGeom>
            <a:avLst/>
            <a:gdLst/>
            <a:ahLst/>
            <a:cxnLst/>
            <a:rect l="l" t="t" r="r" b="b"/>
            <a:pathLst>
              <a:path w="739139" h="739140">
                <a:moveTo>
                  <a:pt x="0" y="369569"/>
                </a:moveTo>
                <a:lnTo>
                  <a:pt x="2879" y="323210"/>
                </a:lnTo>
                <a:lnTo>
                  <a:pt x="11288" y="278570"/>
                </a:lnTo>
                <a:lnTo>
                  <a:pt x="24878" y="235994"/>
                </a:lnTo>
                <a:lnTo>
                  <a:pt x="43304" y="195830"/>
                </a:lnTo>
                <a:lnTo>
                  <a:pt x="66219" y="158423"/>
                </a:lnTo>
                <a:lnTo>
                  <a:pt x="93277" y="124121"/>
                </a:lnTo>
                <a:lnTo>
                  <a:pt x="124131" y="93268"/>
                </a:lnTo>
                <a:lnTo>
                  <a:pt x="158434" y="66212"/>
                </a:lnTo>
                <a:lnTo>
                  <a:pt x="195841" y="43299"/>
                </a:lnTo>
                <a:lnTo>
                  <a:pt x="236004" y="24875"/>
                </a:lnTo>
                <a:lnTo>
                  <a:pt x="278578" y="11286"/>
                </a:lnTo>
                <a:lnTo>
                  <a:pt x="323215" y="2879"/>
                </a:lnTo>
                <a:lnTo>
                  <a:pt x="369569" y="0"/>
                </a:lnTo>
                <a:lnTo>
                  <a:pt x="415924" y="2879"/>
                </a:lnTo>
                <a:lnTo>
                  <a:pt x="460561" y="11286"/>
                </a:lnTo>
                <a:lnTo>
                  <a:pt x="503135" y="24875"/>
                </a:lnTo>
                <a:lnTo>
                  <a:pt x="543298" y="43299"/>
                </a:lnTo>
                <a:lnTo>
                  <a:pt x="580705" y="66212"/>
                </a:lnTo>
                <a:lnTo>
                  <a:pt x="615008" y="93268"/>
                </a:lnTo>
                <a:lnTo>
                  <a:pt x="645862" y="124121"/>
                </a:lnTo>
                <a:lnTo>
                  <a:pt x="672920" y="158423"/>
                </a:lnTo>
                <a:lnTo>
                  <a:pt x="695835" y="195830"/>
                </a:lnTo>
                <a:lnTo>
                  <a:pt x="714261" y="235994"/>
                </a:lnTo>
                <a:lnTo>
                  <a:pt x="727851" y="278570"/>
                </a:lnTo>
                <a:lnTo>
                  <a:pt x="736260" y="323210"/>
                </a:lnTo>
                <a:lnTo>
                  <a:pt x="739140" y="369569"/>
                </a:lnTo>
                <a:lnTo>
                  <a:pt x="736260" y="415926"/>
                </a:lnTo>
                <a:lnTo>
                  <a:pt x="727851" y="460565"/>
                </a:lnTo>
                <a:lnTo>
                  <a:pt x="714261" y="503140"/>
                </a:lnTo>
                <a:lnTo>
                  <a:pt x="695835" y="543303"/>
                </a:lnTo>
                <a:lnTo>
                  <a:pt x="672920" y="580710"/>
                </a:lnTo>
                <a:lnTo>
                  <a:pt x="645862" y="615013"/>
                </a:lnTo>
                <a:lnTo>
                  <a:pt x="615008" y="645866"/>
                </a:lnTo>
                <a:lnTo>
                  <a:pt x="580705" y="672923"/>
                </a:lnTo>
                <a:lnTo>
                  <a:pt x="543298" y="695837"/>
                </a:lnTo>
                <a:lnTo>
                  <a:pt x="503135" y="714262"/>
                </a:lnTo>
                <a:lnTo>
                  <a:pt x="460561" y="727852"/>
                </a:lnTo>
                <a:lnTo>
                  <a:pt x="415924" y="736260"/>
                </a:lnTo>
                <a:lnTo>
                  <a:pt x="369569" y="739140"/>
                </a:lnTo>
                <a:lnTo>
                  <a:pt x="323215" y="736260"/>
                </a:lnTo>
                <a:lnTo>
                  <a:pt x="278578" y="727852"/>
                </a:lnTo>
                <a:lnTo>
                  <a:pt x="236004" y="714262"/>
                </a:lnTo>
                <a:lnTo>
                  <a:pt x="195841" y="695837"/>
                </a:lnTo>
                <a:lnTo>
                  <a:pt x="158434" y="672923"/>
                </a:lnTo>
                <a:lnTo>
                  <a:pt x="124131" y="645866"/>
                </a:lnTo>
                <a:lnTo>
                  <a:pt x="93277" y="615013"/>
                </a:lnTo>
                <a:lnTo>
                  <a:pt x="66219" y="580710"/>
                </a:lnTo>
                <a:lnTo>
                  <a:pt x="43304" y="543303"/>
                </a:lnTo>
                <a:lnTo>
                  <a:pt x="24878" y="503140"/>
                </a:lnTo>
                <a:lnTo>
                  <a:pt x="11288" y="460565"/>
                </a:lnTo>
                <a:lnTo>
                  <a:pt x="2879" y="415926"/>
                </a:lnTo>
                <a:lnTo>
                  <a:pt x="0" y="369569"/>
                </a:lnTo>
                <a:close/>
              </a:path>
            </a:pathLst>
          </a:custGeom>
          <a:ln w="25908">
            <a:solidFill>
              <a:srgbClr val="FFFFFF"/>
            </a:solidFill>
          </a:ln>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26641" y="167385"/>
            <a:ext cx="2110740" cy="391160"/>
          </a:xfrm>
          <a:prstGeom prst="rect">
            <a:avLst/>
          </a:prstGeom>
        </p:spPr>
        <p:txBody>
          <a:bodyPr vert="horz" wrap="square" lIns="0" tIns="12700" rIns="0" bIns="0" rtlCol="0">
            <a:spAutoFit/>
          </a:bodyPr>
          <a:lstStyle/>
          <a:p>
            <a:pPr marL="12700">
              <a:lnSpc>
                <a:spcPct val="100000"/>
              </a:lnSpc>
              <a:spcBef>
                <a:spcPts val="100"/>
              </a:spcBef>
            </a:pPr>
            <a:r>
              <a:rPr sz="2400" spc="-5" dirty="0"/>
              <a:t>Microeconomics</a:t>
            </a:r>
            <a:endParaRPr sz="2400"/>
          </a:p>
        </p:txBody>
      </p:sp>
      <p:sp>
        <p:nvSpPr>
          <p:cNvPr id="3" name="object 3"/>
          <p:cNvSpPr/>
          <p:nvPr/>
        </p:nvSpPr>
        <p:spPr>
          <a:xfrm>
            <a:off x="252222" y="733805"/>
            <a:ext cx="4104640" cy="1412875"/>
          </a:xfrm>
          <a:custGeom>
            <a:avLst/>
            <a:gdLst/>
            <a:ahLst/>
            <a:cxnLst/>
            <a:rect l="l" t="t" r="r" b="b"/>
            <a:pathLst>
              <a:path w="4104640" h="1412875">
                <a:moveTo>
                  <a:pt x="3475228" y="0"/>
                </a:moveTo>
                <a:lnTo>
                  <a:pt x="628916" y="0"/>
                </a:lnTo>
                <a:lnTo>
                  <a:pt x="560388" y="1381"/>
                </a:lnTo>
                <a:lnTo>
                  <a:pt x="493998" y="5430"/>
                </a:lnTo>
                <a:lnTo>
                  <a:pt x="430128" y="12003"/>
                </a:lnTo>
                <a:lnTo>
                  <a:pt x="369164" y="20955"/>
                </a:lnTo>
                <a:lnTo>
                  <a:pt x="311488" y="32145"/>
                </a:lnTo>
                <a:lnTo>
                  <a:pt x="257484" y="45427"/>
                </a:lnTo>
                <a:lnTo>
                  <a:pt x="207537" y="60659"/>
                </a:lnTo>
                <a:lnTo>
                  <a:pt x="162028" y="77696"/>
                </a:lnTo>
                <a:lnTo>
                  <a:pt x="121343" y="96396"/>
                </a:lnTo>
                <a:lnTo>
                  <a:pt x="85864" y="116614"/>
                </a:lnTo>
                <a:lnTo>
                  <a:pt x="32062" y="161031"/>
                </a:lnTo>
                <a:lnTo>
                  <a:pt x="3690" y="209800"/>
                </a:lnTo>
                <a:lnTo>
                  <a:pt x="0" y="235458"/>
                </a:lnTo>
                <a:lnTo>
                  <a:pt x="0" y="1177290"/>
                </a:lnTo>
                <a:lnTo>
                  <a:pt x="14505" y="1227803"/>
                </a:lnTo>
                <a:lnTo>
                  <a:pt x="55976" y="1274540"/>
                </a:lnTo>
                <a:lnTo>
                  <a:pt x="121343" y="1316351"/>
                </a:lnTo>
                <a:lnTo>
                  <a:pt x="162028" y="1335051"/>
                </a:lnTo>
                <a:lnTo>
                  <a:pt x="207537" y="1352088"/>
                </a:lnTo>
                <a:lnTo>
                  <a:pt x="257484" y="1367320"/>
                </a:lnTo>
                <a:lnTo>
                  <a:pt x="311488" y="1380602"/>
                </a:lnTo>
                <a:lnTo>
                  <a:pt x="369164" y="1391792"/>
                </a:lnTo>
                <a:lnTo>
                  <a:pt x="430128" y="1400744"/>
                </a:lnTo>
                <a:lnTo>
                  <a:pt x="493998" y="1407317"/>
                </a:lnTo>
                <a:lnTo>
                  <a:pt x="560388" y="1411366"/>
                </a:lnTo>
                <a:lnTo>
                  <a:pt x="628916" y="1412748"/>
                </a:lnTo>
                <a:lnTo>
                  <a:pt x="3475228" y="1412748"/>
                </a:lnTo>
                <a:lnTo>
                  <a:pt x="3543755" y="1411366"/>
                </a:lnTo>
                <a:lnTo>
                  <a:pt x="3610145" y="1407317"/>
                </a:lnTo>
                <a:lnTo>
                  <a:pt x="3674014" y="1400744"/>
                </a:lnTo>
                <a:lnTo>
                  <a:pt x="3734977" y="1391792"/>
                </a:lnTo>
                <a:lnTo>
                  <a:pt x="3792652" y="1380602"/>
                </a:lnTo>
                <a:lnTo>
                  <a:pt x="3846655" y="1367320"/>
                </a:lnTo>
                <a:lnTo>
                  <a:pt x="3896601" y="1352088"/>
                </a:lnTo>
                <a:lnTo>
                  <a:pt x="3942109" y="1335051"/>
                </a:lnTo>
                <a:lnTo>
                  <a:pt x="3982793" y="1316351"/>
                </a:lnTo>
                <a:lnTo>
                  <a:pt x="4018270" y="1296133"/>
                </a:lnTo>
                <a:lnTo>
                  <a:pt x="4072071" y="1251716"/>
                </a:lnTo>
                <a:lnTo>
                  <a:pt x="4100441" y="1202947"/>
                </a:lnTo>
                <a:lnTo>
                  <a:pt x="4104131" y="1177290"/>
                </a:lnTo>
                <a:lnTo>
                  <a:pt x="4104131" y="235458"/>
                </a:lnTo>
                <a:lnTo>
                  <a:pt x="4089626" y="184944"/>
                </a:lnTo>
                <a:lnTo>
                  <a:pt x="4048157" y="138207"/>
                </a:lnTo>
                <a:lnTo>
                  <a:pt x="3982793" y="96396"/>
                </a:lnTo>
                <a:lnTo>
                  <a:pt x="3942109" y="77696"/>
                </a:lnTo>
                <a:lnTo>
                  <a:pt x="3896601" y="60659"/>
                </a:lnTo>
                <a:lnTo>
                  <a:pt x="3846655" y="45427"/>
                </a:lnTo>
                <a:lnTo>
                  <a:pt x="3792652" y="32145"/>
                </a:lnTo>
                <a:lnTo>
                  <a:pt x="3734977" y="20955"/>
                </a:lnTo>
                <a:lnTo>
                  <a:pt x="3674014" y="12003"/>
                </a:lnTo>
                <a:lnTo>
                  <a:pt x="3610145" y="5430"/>
                </a:lnTo>
                <a:lnTo>
                  <a:pt x="3543755" y="1381"/>
                </a:lnTo>
                <a:lnTo>
                  <a:pt x="3475228" y="0"/>
                </a:lnTo>
                <a:close/>
              </a:path>
            </a:pathLst>
          </a:custGeom>
          <a:solidFill>
            <a:srgbClr val="C0504D"/>
          </a:solidFill>
        </p:spPr>
        <p:txBody>
          <a:bodyPr wrap="square" lIns="0" tIns="0" rIns="0" bIns="0" rtlCol="0"/>
          <a:lstStyle/>
          <a:p>
            <a:endParaRPr/>
          </a:p>
        </p:txBody>
      </p:sp>
      <p:sp>
        <p:nvSpPr>
          <p:cNvPr id="4" name="object 4"/>
          <p:cNvSpPr/>
          <p:nvPr/>
        </p:nvSpPr>
        <p:spPr>
          <a:xfrm>
            <a:off x="252222" y="733805"/>
            <a:ext cx="4104640" cy="1412875"/>
          </a:xfrm>
          <a:custGeom>
            <a:avLst/>
            <a:gdLst/>
            <a:ahLst/>
            <a:cxnLst/>
            <a:rect l="l" t="t" r="r" b="b"/>
            <a:pathLst>
              <a:path w="4104640" h="1412875">
                <a:moveTo>
                  <a:pt x="0" y="235458"/>
                </a:moveTo>
                <a:lnTo>
                  <a:pt x="14505" y="184944"/>
                </a:lnTo>
                <a:lnTo>
                  <a:pt x="55976" y="138207"/>
                </a:lnTo>
                <a:lnTo>
                  <a:pt x="121343" y="96396"/>
                </a:lnTo>
                <a:lnTo>
                  <a:pt x="162028" y="77696"/>
                </a:lnTo>
                <a:lnTo>
                  <a:pt x="207537" y="60659"/>
                </a:lnTo>
                <a:lnTo>
                  <a:pt x="257484" y="45427"/>
                </a:lnTo>
                <a:lnTo>
                  <a:pt x="311488" y="32145"/>
                </a:lnTo>
                <a:lnTo>
                  <a:pt x="369164" y="20955"/>
                </a:lnTo>
                <a:lnTo>
                  <a:pt x="430128" y="12003"/>
                </a:lnTo>
                <a:lnTo>
                  <a:pt x="493998" y="5430"/>
                </a:lnTo>
                <a:lnTo>
                  <a:pt x="560388" y="1381"/>
                </a:lnTo>
                <a:lnTo>
                  <a:pt x="628916" y="0"/>
                </a:lnTo>
                <a:lnTo>
                  <a:pt x="3475228" y="0"/>
                </a:lnTo>
                <a:lnTo>
                  <a:pt x="3543755" y="1381"/>
                </a:lnTo>
                <a:lnTo>
                  <a:pt x="3610145" y="5430"/>
                </a:lnTo>
                <a:lnTo>
                  <a:pt x="3674014" y="12003"/>
                </a:lnTo>
                <a:lnTo>
                  <a:pt x="3734977" y="20955"/>
                </a:lnTo>
                <a:lnTo>
                  <a:pt x="3792652" y="32145"/>
                </a:lnTo>
                <a:lnTo>
                  <a:pt x="3846655" y="45427"/>
                </a:lnTo>
                <a:lnTo>
                  <a:pt x="3896601" y="60659"/>
                </a:lnTo>
                <a:lnTo>
                  <a:pt x="3942109" y="77696"/>
                </a:lnTo>
                <a:lnTo>
                  <a:pt x="3982793" y="96396"/>
                </a:lnTo>
                <a:lnTo>
                  <a:pt x="4018270" y="116614"/>
                </a:lnTo>
                <a:lnTo>
                  <a:pt x="4072071" y="161031"/>
                </a:lnTo>
                <a:lnTo>
                  <a:pt x="4100441" y="209800"/>
                </a:lnTo>
                <a:lnTo>
                  <a:pt x="4104131" y="235458"/>
                </a:lnTo>
                <a:lnTo>
                  <a:pt x="4104131" y="1177290"/>
                </a:lnTo>
                <a:lnTo>
                  <a:pt x="4089626" y="1227803"/>
                </a:lnTo>
                <a:lnTo>
                  <a:pt x="4048157" y="1274540"/>
                </a:lnTo>
                <a:lnTo>
                  <a:pt x="3982793" y="1316351"/>
                </a:lnTo>
                <a:lnTo>
                  <a:pt x="3942109" y="1335051"/>
                </a:lnTo>
                <a:lnTo>
                  <a:pt x="3896601" y="1352088"/>
                </a:lnTo>
                <a:lnTo>
                  <a:pt x="3846655" y="1367320"/>
                </a:lnTo>
                <a:lnTo>
                  <a:pt x="3792652" y="1380602"/>
                </a:lnTo>
                <a:lnTo>
                  <a:pt x="3734977" y="1391792"/>
                </a:lnTo>
                <a:lnTo>
                  <a:pt x="3674014" y="1400744"/>
                </a:lnTo>
                <a:lnTo>
                  <a:pt x="3610145" y="1407317"/>
                </a:lnTo>
                <a:lnTo>
                  <a:pt x="3543755" y="1411366"/>
                </a:lnTo>
                <a:lnTo>
                  <a:pt x="3475228" y="1412748"/>
                </a:lnTo>
                <a:lnTo>
                  <a:pt x="628916" y="1412748"/>
                </a:lnTo>
                <a:lnTo>
                  <a:pt x="560388" y="1411366"/>
                </a:lnTo>
                <a:lnTo>
                  <a:pt x="493998" y="1407317"/>
                </a:lnTo>
                <a:lnTo>
                  <a:pt x="430128" y="1400744"/>
                </a:lnTo>
                <a:lnTo>
                  <a:pt x="369164" y="1391792"/>
                </a:lnTo>
                <a:lnTo>
                  <a:pt x="311488" y="1380602"/>
                </a:lnTo>
                <a:lnTo>
                  <a:pt x="257484" y="1367320"/>
                </a:lnTo>
                <a:lnTo>
                  <a:pt x="207537" y="1352088"/>
                </a:lnTo>
                <a:lnTo>
                  <a:pt x="162028" y="1335051"/>
                </a:lnTo>
                <a:lnTo>
                  <a:pt x="121343" y="1316351"/>
                </a:lnTo>
                <a:lnTo>
                  <a:pt x="85864" y="1296133"/>
                </a:lnTo>
                <a:lnTo>
                  <a:pt x="32062" y="1251716"/>
                </a:lnTo>
                <a:lnTo>
                  <a:pt x="3690" y="1202947"/>
                </a:lnTo>
                <a:lnTo>
                  <a:pt x="0" y="1177290"/>
                </a:lnTo>
                <a:lnTo>
                  <a:pt x="0" y="235458"/>
                </a:lnTo>
                <a:close/>
              </a:path>
            </a:pathLst>
          </a:custGeom>
          <a:ln w="25908">
            <a:solidFill>
              <a:srgbClr val="FFFFFF"/>
            </a:solidFill>
          </a:ln>
        </p:spPr>
        <p:txBody>
          <a:bodyPr wrap="square" lIns="0" tIns="0" rIns="0" bIns="0" rtlCol="0"/>
          <a:lstStyle/>
          <a:p>
            <a:endParaRPr/>
          </a:p>
        </p:txBody>
      </p:sp>
      <p:sp>
        <p:nvSpPr>
          <p:cNvPr id="5" name="object 5"/>
          <p:cNvSpPr txBox="1"/>
          <p:nvPr/>
        </p:nvSpPr>
        <p:spPr>
          <a:xfrm>
            <a:off x="556056" y="1013586"/>
            <a:ext cx="3498850" cy="848181"/>
          </a:xfrm>
          <a:prstGeom prst="rect">
            <a:avLst/>
          </a:prstGeom>
        </p:spPr>
        <p:txBody>
          <a:bodyPr vert="horz" wrap="square" lIns="0" tIns="12700" rIns="0" bIns="0" rtlCol="0">
            <a:spAutoFit/>
          </a:bodyPr>
          <a:lstStyle/>
          <a:p>
            <a:pPr algn="just">
              <a:lnSpc>
                <a:spcPts val="2050"/>
              </a:lnSpc>
              <a:spcBef>
                <a:spcPts val="100"/>
              </a:spcBef>
            </a:pPr>
            <a:r>
              <a:rPr sz="2800" dirty="0">
                <a:latin typeface="Calibri"/>
                <a:cs typeface="Calibri"/>
              </a:rPr>
              <a:t>It </a:t>
            </a:r>
            <a:r>
              <a:rPr sz="2800" spc="-5" dirty="0">
                <a:latin typeface="Calibri"/>
                <a:cs typeface="Calibri"/>
              </a:rPr>
              <a:t>deals with </a:t>
            </a:r>
            <a:r>
              <a:rPr sz="2800" dirty="0">
                <a:latin typeface="Calibri"/>
                <a:cs typeface="Calibri"/>
              </a:rPr>
              <a:t>an </a:t>
            </a:r>
            <a:r>
              <a:rPr sz="2800" spc="-5" dirty="0">
                <a:latin typeface="Calibri"/>
                <a:cs typeface="Calibri"/>
              </a:rPr>
              <a:t>individual's</a:t>
            </a:r>
            <a:r>
              <a:rPr sz="2800" spc="25" dirty="0">
                <a:latin typeface="Calibri"/>
                <a:cs typeface="Calibri"/>
              </a:rPr>
              <a:t> </a:t>
            </a:r>
            <a:r>
              <a:rPr sz="2800" spc="-5" dirty="0">
                <a:latin typeface="Calibri"/>
                <a:cs typeface="Calibri"/>
              </a:rPr>
              <a:t>economic</a:t>
            </a:r>
            <a:endParaRPr sz="2800">
              <a:latin typeface="Calibri"/>
              <a:cs typeface="Calibri"/>
            </a:endParaRPr>
          </a:p>
          <a:p>
            <a:pPr algn="just">
              <a:lnSpc>
                <a:spcPts val="2050"/>
              </a:lnSpc>
            </a:pPr>
            <a:r>
              <a:rPr sz="2800" spc="-25" dirty="0">
                <a:latin typeface="Calibri"/>
                <a:cs typeface="Calibri"/>
              </a:rPr>
              <a:t>behavior.</a:t>
            </a:r>
            <a:endParaRPr sz="2800">
              <a:latin typeface="Calibri"/>
              <a:cs typeface="Calibri"/>
            </a:endParaRPr>
          </a:p>
        </p:txBody>
      </p:sp>
      <p:sp>
        <p:nvSpPr>
          <p:cNvPr id="6" name="object 6"/>
          <p:cNvSpPr/>
          <p:nvPr/>
        </p:nvSpPr>
        <p:spPr>
          <a:xfrm>
            <a:off x="252222" y="2216657"/>
            <a:ext cx="4104640" cy="1412875"/>
          </a:xfrm>
          <a:custGeom>
            <a:avLst/>
            <a:gdLst/>
            <a:ahLst/>
            <a:cxnLst/>
            <a:rect l="l" t="t" r="r" b="b"/>
            <a:pathLst>
              <a:path w="4104640" h="1412875">
                <a:moveTo>
                  <a:pt x="3475228" y="0"/>
                </a:moveTo>
                <a:lnTo>
                  <a:pt x="628916" y="0"/>
                </a:lnTo>
                <a:lnTo>
                  <a:pt x="560388" y="1381"/>
                </a:lnTo>
                <a:lnTo>
                  <a:pt x="493998" y="5430"/>
                </a:lnTo>
                <a:lnTo>
                  <a:pt x="430128" y="12003"/>
                </a:lnTo>
                <a:lnTo>
                  <a:pt x="369164" y="20955"/>
                </a:lnTo>
                <a:lnTo>
                  <a:pt x="311488" y="32145"/>
                </a:lnTo>
                <a:lnTo>
                  <a:pt x="257484" y="45427"/>
                </a:lnTo>
                <a:lnTo>
                  <a:pt x="207537" y="60659"/>
                </a:lnTo>
                <a:lnTo>
                  <a:pt x="162028" y="77696"/>
                </a:lnTo>
                <a:lnTo>
                  <a:pt x="121343" y="96396"/>
                </a:lnTo>
                <a:lnTo>
                  <a:pt x="85864" y="116614"/>
                </a:lnTo>
                <a:lnTo>
                  <a:pt x="32062" y="161031"/>
                </a:lnTo>
                <a:lnTo>
                  <a:pt x="3690" y="209800"/>
                </a:lnTo>
                <a:lnTo>
                  <a:pt x="0" y="235457"/>
                </a:lnTo>
                <a:lnTo>
                  <a:pt x="0" y="1177289"/>
                </a:lnTo>
                <a:lnTo>
                  <a:pt x="14505" y="1227803"/>
                </a:lnTo>
                <a:lnTo>
                  <a:pt x="55976" y="1274540"/>
                </a:lnTo>
                <a:lnTo>
                  <a:pt x="121343" y="1316351"/>
                </a:lnTo>
                <a:lnTo>
                  <a:pt x="162028" y="1335051"/>
                </a:lnTo>
                <a:lnTo>
                  <a:pt x="207537" y="1352088"/>
                </a:lnTo>
                <a:lnTo>
                  <a:pt x="257484" y="1367320"/>
                </a:lnTo>
                <a:lnTo>
                  <a:pt x="311488" y="1380602"/>
                </a:lnTo>
                <a:lnTo>
                  <a:pt x="369164" y="1391792"/>
                </a:lnTo>
                <a:lnTo>
                  <a:pt x="430128" y="1400744"/>
                </a:lnTo>
                <a:lnTo>
                  <a:pt x="493998" y="1407317"/>
                </a:lnTo>
                <a:lnTo>
                  <a:pt x="560388" y="1411366"/>
                </a:lnTo>
                <a:lnTo>
                  <a:pt x="628916" y="1412747"/>
                </a:lnTo>
                <a:lnTo>
                  <a:pt x="3475228" y="1412747"/>
                </a:lnTo>
                <a:lnTo>
                  <a:pt x="3543755" y="1411366"/>
                </a:lnTo>
                <a:lnTo>
                  <a:pt x="3610145" y="1407317"/>
                </a:lnTo>
                <a:lnTo>
                  <a:pt x="3674014" y="1400744"/>
                </a:lnTo>
                <a:lnTo>
                  <a:pt x="3734977" y="1391792"/>
                </a:lnTo>
                <a:lnTo>
                  <a:pt x="3792652" y="1380602"/>
                </a:lnTo>
                <a:lnTo>
                  <a:pt x="3846655" y="1367320"/>
                </a:lnTo>
                <a:lnTo>
                  <a:pt x="3896601" y="1352088"/>
                </a:lnTo>
                <a:lnTo>
                  <a:pt x="3942109" y="1335051"/>
                </a:lnTo>
                <a:lnTo>
                  <a:pt x="3982793" y="1316351"/>
                </a:lnTo>
                <a:lnTo>
                  <a:pt x="4018270" y="1296133"/>
                </a:lnTo>
                <a:lnTo>
                  <a:pt x="4072071" y="1251716"/>
                </a:lnTo>
                <a:lnTo>
                  <a:pt x="4100441" y="1202947"/>
                </a:lnTo>
                <a:lnTo>
                  <a:pt x="4104131" y="1177289"/>
                </a:lnTo>
                <a:lnTo>
                  <a:pt x="4104131" y="235457"/>
                </a:lnTo>
                <a:lnTo>
                  <a:pt x="4089626" y="184944"/>
                </a:lnTo>
                <a:lnTo>
                  <a:pt x="4048157" y="138207"/>
                </a:lnTo>
                <a:lnTo>
                  <a:pt x="3982793" y="96396"/>
                </a:lnTo>
                <a:lnTo>
                  <a:pt x="3942109" y="77696"/>
                </a:lnTo>
                <a:lnTo>
                  <a:pt x="3896601" y="60659"/>
                </a:lnTo>
                <a:lnTo>
                  <a:pt x="3846655" y="45427"/>
                </a:lnTo>
                <a:lnTo>
                  <a:pt x="3792652" y="32145"/>
                </a:lnTo>
                <a:lnTo>
                  <a:pt x="3734977" y="20955"/>
                </a:lnTo>
                <a:lnTo>
                  <a:pt x="3674014" y="12003"/>
                </a:lnTo>
                <a:lnTo>
                  <a:pt x="3610145" y="5430"/>
                </a:lnTo>
                <a:lnTo>
                  <a:pt x="3543755" y="1381"/>
                </a:lnTo>
                <a:lnTo>
                  <a:pt x="3475228" y="0"/>
                </a:lnTo>
                <a:close/>
              </a:path>
            </a:pathLst>
          </a:custGeom>
          <a:solidFill>
            <a:srgbClr val="9BBA58"/>
          </a:solidFill>
        </p:spPr>
        <p:txBody>
          <a:bodyPr wrap="square" lIns="0" tIns="0" rIns="0" bIns="0" rtlCol="0"/>
          <a:lstStyle/>
          <a:p>
            <a:endParaRPr/>
          </a:p>
        </p:txBody>
      </p:sp>
      <p:sp>
        <p:nvSpPr>
          <p:cNvPr id="7" name="object 7"/>
          <p:cNvSpPr/>
          <p:nvPr/>
        </p:nvSpPr>
        <p:spPr>
          <a:xfrm>
            <a:off x="252222" y="2216657"/>
            <a:ext cx="4104640" cy="1412875"/>
          </a:xfrm>
          <a:custGeom>
            <a:avLst/>
            <a:gdLst/>
            <a:ahLst/>
            <a:cxnLst/>
            <a:rect l="l" t="t" r="r" b="b"/>
            <a:pathLst>
              <a:path w="4104640" h="1412875">
                <a:moveTo>
                  <a:pt x="0" y="235457"/>
                </a:moveTo>
                <a:lnTo>
                  <a:pt x="14505" y="184944"/>
                </a:lnTo>
                <a:lnTo>
                  <a:pt x="55976" y="138207"/>
                </a:lnTo>
                <a:lnTo>
                  <a:pt x="121343" y="96396"/>
                </a:lnTo>
                <a:lnTo>
                  <a:pt x="162028" y="77696"/>
                </a:lnTo>
                <a:lnTo>
                  <a:pt x="207537" y="60659"/>
                </a:lnTo>
                <a:lnTo>
                  <a:pt x="257484" y="45427"/>
                </a:lnTo>
                <a:lnTo>
                  <a:pt x="311488" y="32145"/>
                </a:lnTo>
                <a:lnTo>
                  <a:pt x="369164" y="20955"/>
                </a:lnTo>
                <a:lnTo>
                  <a:pt x="430128" y="12003"/>
                </a:lnTo>
                <a:lnTo>
                  <a:pt x="493998" y="5430"/>
                </a:lnTo>
                <a:lnTo>
                  <a:pt x="560388" y="1381"/>
                </a:lnTo>
                <a:lnTo>
                  <a:pt x="628916" y="0"/>
                </a:lnTo>
                <a:lnTo>
                  <a:pt x="3475228" y="0"/>
                </a:lnTo>
                <a:lnTo>
                  <a:pt x="3543755" y="1381"/>
                </a:lnTo>
                <a:lnTo>
                  <a:pt x="3610145" y="5430"/>
                </a:lnTo>
                <a:lnTo>
                  <a:pt x="3674014" y="12003"/>
                </a:lnTo>
                <a:lnTo>
                  <a:pt x="3734977" y="20955"/>
                </a:lnTo>
                <a:lnTo>
                  <a:pt x="3792652" y="32145"/>
                </a:lnTo>
                <a:lnTo>
                  <a:pt x="3846655" y="45427"/>
                </a:lnTo>
                <a:lnTo>
                  <a:pt x="3896601" y="60659"/>
                </a:lnTo>
                <a:lnTo>
                  <a:pt x="3942109" y="77696"/>
                </a:lnTo>
                <a:lnTo>
                  <a:pt x="3982793" y="96396"/>
                </a:lnTo>
                <a:lnTo>
                  <a:pt x="4018270" y="116614"/>
                </a:lnTo>
                <a:lnTo>
                  <a:pt x="4072071" y="161031"/>
                </a:lnTo>
                <a:lnTo>
                  <a:pt x="4100441" y="209800"/>
                </a:lnTo>
                <a:lnTo>
                  <a:pt x="4104131" y="235457"/>
                </a:lnTo>
                <a:lnTo>
                  <a:pt x="4104131" y="1177289"/>
                </a:lnTo>
                <a:lnTo>
                  <a:pt x="4089626" y="1227803"/>
                </a:lnTo>
                <a:lnTo>
                  <a:pt x="4048157" y="1274540"/>
                </a:lnTo>
                <a:lnTo>
                  <a:pt x="3982793" y="1316351"/>
                </a:lnTo>
                <a:lnTo>
                  <a:pt x="3942109" y="1335051"/>
                </a:lnTo>
                <a:lnTo>
                  <a:pt x="3896601" y="1352088"/>
                </a:lnTo>
                <a:lnTo>
                  <a:pt x="3846655" y="1367320"/>
                </a:lnTo>
                <a:lnTo>
                  <a:pt x="3792652" y="1380602"/>
                </a:lnTo>
                <a:lnTo>
                  <a:pt x="3734977" y="1391792"/>
                </a:lnTo>
                <a:lnTo>
                  <a:pt x="3674014" y="1400744"/>
                </a:lnTo>
                <a:lnTo>
                  <a:pt x="3610145" y="1407317"/>
                </a:lnTo>
                <a:lnTo>
                  <a:pt x="3543755" y="1411366"/>
                </a:lnTo>
                <a:lnTo>
                  <a:pt x="3475228" y="1412747"/>
                </a:lnTo>
                <a:lnTo>
                  <a:pt x="628916" y="1412747"/>
                </a:lnTo>
                <a:lnTo>
                  <a:pt x="560388" y="1411366"/>
                </a:lnTo>
                <a:lnTo>
                  <a:pt x="493998" y="1407317"/>
                </a:lnTo>
                <a:lnTo>
                  <a:pt x="430128" y="1400744"/>
                </a:lnTo>
                <a:lnTo>
                  <a:pt x="369164" y="1391792"/>
                </a:lnTo>
                <a:lnTo>
                  <a:pt x="311488" y="1380602"/>
                </a:lnTo>
                <a:lnTo>
                  <a:pt x="257484" y="1367320"/>
                </a:lnTo>
                <a:lnTo>
                  <a:pt x="207537" y="1352088"/>
                </a:lnTo>
                <a:lnTo>
                  <a:pt x="162028" y="1335051"/>
                </a:lnTo>
                <a:lnTo>
                  <a:pt x="121343" y="1316351"/>
                </a:lnTo>
                <a:lnTo>
                  <a:pt x="85864" y="1296133"/>
                </a:lnTo>
                <a:lnTo>
                  <a:pt x="32062" y="1251716"/>
                </a:lnTo>
                <a:lnTo>
                  <a:pt x="3690" y="1202947"/>
                </a:lnTo>
                <a:lnTo>
                  <a:pt x="0" y="1177289"/>
                </a:lnTo>
                <a:lnTo>
                  <a:pt x="0" y="235457"/>
                </a:lnTo>
                <a:close/>
              </a:path>
            </a:pathLst>
          </a:custGeom>
          <a:ln w="25908">
            <a:solidFill>
              <a:srgbClr val="FFFFFF"/>
            </a:solidFill>
          </a:ln>
        </p:spPr>
        <p:txBody>
          <a:bodyPr wrap="square" lIns="0" tIns="0" rIns="0" bIns="0" rtlCol="0"/>
          <a:lstStyle/>
          <a:p>
            <a:endParaRPr/>
          </a:p>
        </p:txBody>
      </p:sp>
      <p:sp>
        <p:nvSpPr>
          <p:cNvPr id="8" name="object 8"/>
          <p:cNvSpPr txBox="1"/>
          <p:nvPr/>
        </p:nvSpPr>
        <p:spPr>
          <a:xfrm>
            <a:off x="524052" y="2497073"/>
            <a:ext cx="3557270" cy="795539"/>
          </a:xfrm>
          <a:prstGeom prst="rect">
            <a:avLst/>
          </a:prstGeom>
        </p:spPr>
        <p:txBody>
          <a:bodyPr vert="horz" wrap="square" lIns="0" tIns="43815" rIns="0" bIns="0" rtlCol="0">
            <a:spAutoFit/>
          </a:bodyPr>
          <a:lstStyle/>
          <a:p>
            <a:pPr marL="570230" marR="5080" indent="-558165">
              <a:lnSpc>
                <a:spcPts val="1939"/>
              </a:lnSpc>
              <a:spcBef>
                <a:spcPts val="345"/>
              </a:spcBef>
            </a:pPr>
            <a:r>
              <a:rPr sz="2400" b="1" dirty="0">
                <a:latin typeface="Calibri"/>
                <a:cs typeface="Calibri"/>
              </a:rPr>
              <a:t>It </a:t>
            </a:r>
            <a:r>
              <a:rPr sz="2400" b="1" spc="-5" dirty="0">
                <a:latin typeface="Calibri"/>
                <a:cs typeface="Calibri"/>
              </a:rPr>
              <a:t>deals with </a:t>
            </a:r>
            <a:r>
              <a:rPr sz="2400" b="1" dirty="0">
                <a:latin typeface="Calibri"/>
                <a:cs typeface="Calibri"/>
              </a:rPr>
              <a:t>the </a:t>
            </a:r>
            <a:r>
              <a:rPr sz="2400" b="1" spc="-10" dirty="0">
                <a:latin typeface="Calibri"/>
                <a:cs typeface="Calibri"/>
              </a:rPr>
              <a:t>pricing </a:t>
            </a:r>
            <a:r>
              <a:rPr sz="2400" b="1" spc="-5" dirty="0">
                <a:latin typeface="Calibri"/>
                <a:cs typeface="Calibri"/>
              </a:rPr>
              <a:t>of </a:t>
            </a:r>
            <a:r>
              <a:rPr sz="2400" b="1" dirty="0">
                <a:latin typeface="Calibri"/>
                <a:cs typeface="Calibri"/>
              </a:rPr>
              <a:t>a </a:t>
            </a:r>
            <a:r>
              <a:rPr sz="2400" b="1" spc="-5" dirty="0">
                <a:latin typeface="Calibri"/>
                <a:cs typeface="Calibri"/>
              </a:rPr>
              <a:t>particular  </a:t>
            </a:r>
            <a:r>
              <a:rPr sz="2400" b="1" spc="-10" dirty="0">
                <a:latin typeface="Calibri"/>
                <a:cs typeface="Calibri"/>
              </a:rPr>
              <a:t>commodity </a:t>
            </a:r>
            <a:r>
              <a:rPr sz="2400" b="1" spc="-5" dirty="0">
                <a:latin typeface="Calibri"/>
                <a:cs typeface="Calibri"/>
              </a:rPr>
              <a:t>in an</a:t>
            </a:r>
            <a:r>
              <a:rPr sz="2400" b="1" spc="15" dirty="0">
                <a:latin typeface="Calibri"/>
                <a:cs typeface="Calibri"/>
              </a:rPr>
              <a:t> </a:t>
            </a:r>
            <a:r>
              <a:rPr sz="2400" b="1" spc="-20" dirty="0">
                <a:latin typeface="Calibri"/>
                <a:cs typeface="Calibri"/>
              </a:rPr>
              <a:t>industry.</a:t>
            </a:r>
            <a:endParaRPr sz="2400" b="1">
              <a:latin typeface="Calibri"/>
              <a:cs typeface="Calibri"/>
            </a:endParaRPr>
          </a:p>
        </p:txBody>
      </p:sp>
      <p:sp>
        <p:nvSpPr>
          <p:cNvPr id="9" name="object 9"/>
          <p:cNvSpPr/>
          <p:nvPr/>
        </p:nvSpPr>
        <p:spPr>
          <a:xfrm>
            <a:off x="252222" y="3699509"/>
            <a:ext cx="4104640" cy="1412875"/>
          </a:xfrm>
          <a:custGeom>
            <a:avLst/>
            <a:gdLst/>
            <a:ahLst/>
            <a:cxnLst/>
            <a:rect l="l" t="t" r="r" b="b"/>
            <a:pathLst>
              <a:path w="4104640" h="1412875">
                <a:moveTo>
                  <a:pt x="3475228" y="0"/>
                </a:moveTo>
                <a:lnTo>
                  <a:pt x="628916" y="0"/>
                </a:lnTo>
                <a:lnTo>
                  <a:pt x="560388" y="1381"/>
                </a:lnTo>
                <a:lnTo>
                  <a:pt x="493998" y="5430"/>
                </a:lnTo>
                <a:lnTo>
                  <a:pt x="430128" y="12003"/>
                </a:lnTo>
                <a:lnTo>
                  <a:pt x="369164" y="20955"/>
                </a:lnTo>
                <a:lnTo>
                  <a:pt x="311488" y="32145"/>
                </a:lnTo>
                <a:lnTo>
                  <a:pt x="257484" y="45427"/>
                </a:lnTo>
                <a:lnTo>
                  <a:pt x="207537" y="60659"/>
                </a:lnTo>
                <a:lnTo>
                  <a:pt x="162028" y="77696"/>
                </a:lnTo>
                <a:lnTo>
                  <a:pt x="121343" y="96396"/>
                </a:lnTo>
                <a:lnTo>
                  <a:pt x="85864" y="116614"/>
                </a:lnTo>
                <a:lnTo>
                  <a:pt x="32062" y="161031"/>
                </a:lnTo>
                <a:lnTo>
                  <a:pt x="3690" y="209800"/>
                </a:lnTo>
                <a:lnTo>
                  <a:pt x="0" y="235457"/>
                </a:lnTo>
                <a:lnTo>
                  <a:pt x="0" y="1177289"/>
                </a:lnTo>
                <a:lnTo>
                  <a:pt x="14505" y="1227803"/>
                </a:lnTo>
                <a:lnTo>
                  <a:pt x="55976" y="1274540"/>
                </a:lnTo>
                <a:lnTo>
                  <a:pt x="121343" y="1316351"/>
                </a:lnTo>
                <a:lnTo>
                  <a:pt x="162028" y="1335051"/>
                </a:lnTo>
                <a:lnTo>
                  <a:pt x="207537" y="1352088"/>
                </a:lnTo>
                <a:lnTo>
                  <a:pt x="257484" y="1367320"/>
                </a:lnTo>
                <a:lnTo>
                  <a:pt x="311488" y="1380602"/>
                </a:lnTo>
                <a:lnTo>
                  <a:pt x="369164" y="1391792"/>
                </a:lnTo>
                <a:lnTo>
                  <a:pt x="430128" y="1400744"/>
                </a:lnTo>
                <a:lnTo>
                  <a:pt x="493998" y="1407317"/>
                </a:lnTo>
                <a:lnTo>
                  <a:pt x="560388" y="1411366"/>
                </a:lnTo>
                <a:lnTo>
                  <a:pt x="628916" y="1412747"/>
                </a:lnTo>
                <a:lnTo>
                  <a:pt x="3475228" y="1412747"/>
                </a:lnTo>
                <a:lnTo>
                  <a:pt x="3543755" y="1411366"/>
                </a:lnTo>
                <a:lnTo>
                  <a:pt x="3610145" y="1407317"/>
                </a:lnTo>
                <a:lnTo>
                  <a:pt x="3674014" y="1400744"/>
                </a:lnTo>
                <a:lnTo>
                  <a:pt x="3734977" y="1391792"/>
                </a:lnTo>
                <a:lnTo>
                  <a:pt x="3792652" y="1380602"/>
                </a:lnTo>
                <a:lnTo>
                  <a:pt x="3846655" y="1367320"/>
                </a:lnTo>
                <a:lnTo>
                  <a:pt x="3896601" y="1352088"/>
                </a:lnTo>
                <a:lnTo>
                  <a:pt x="3942109" y="1335051"/>
                </a:lnTo>
                <a:lnTo>
                  <a:pt x="3982793" y="1316351"/>
                </a:lnTo>
                <a:lnTo>
                  <a:pt x="4018270" y="1296133"/>
                </a:lnTo>
                <a:lnTo>
                  <a:pt x="4072071" y="1251716"/>
                </a:lnTo>
                <a:lnTo>
                  <a:pt x="4100441" y="1202947"/>
                </a:lnTo>
                <a:lnTo>
                  <a:pt x="4104131" y="1177289"/>
                </a:lnTo>
                <a:lnTo>
                  <a:pt x="4104131" y="235457"/>
                </a:lnTo>
                <a:lnTo>
                  <a:pt x="4089626" y="184944"/>
                </a:lnTo>
                <a:lnTo>
                  <a:pt x="4048157" y="138207"/>
                </a:lnTo>
                <a:lnTo>
                  <a:pt x="3982793" y="96396"/>
                </a:lnTo>
                <a:lnTo>
                  <a:pt x="3942109" y="77696"/>
                </a:lnTo>
                <a:lnTo>
                  <a:pt x="3896601" y="60659"/>
                </a:lnTo>
                <a:lnTo>
                  <a:pt x="3846655" y="45427"/>
                </a:lnTo>
                <a:lnTo>
                  <a:pt x="3792652" y="32145"/>
                </a:lnTo>
                <a:lnTo>
                  <a:pt x="3734977" y="20955"/>
                </a:lnTo>
                <a:lnTo>
                  <a:pt x="3674014" y="12003"/>
                </a:lnTo>
                <a:lnTo>
                  <a:pt x="3610145" y="5430"/>
                </a:lnTo>
                <a:lnTo>
                  <a:pt x="3543755" y="1381"/>
                </a:lnTo>
                <a:lnTo>
                  <a:pt x="3475228" y="0"/>
                </a:lnTo>
                <a:close/>
              </a:path>
            </a:pathLst>
          </a:custGeom>
          <a:solidFill>
            <a:srgbClr val="8063A1"/>
          </a:solidFill>
        </p:spPr>
        <p:txBody>
          <a:bodyPr wrap="square" lIns="0" tIns="0" rIns="0" bIns="0" rtlCol="0"/>
          <a:lstStyle/>
          <a:p>
            <a:endParaRPr/>
          </a:p>
        </p:txBody>
      </p:sp>
      <p:sp>
        <p:nvSpPr>
          <p:cNvPr id="10" name="object 10"/>
          <p:cNvSpPr/>
          <p:nvPr/>
        </p:nvSpPr>
        <p:spPr>
          <a:xfrm>
            <a:off x="252222" y="3699509"/>
            <a:ext cx="4104640" cy="1412875"/>
          </a:xfrm>
          <a:custGeom>
            <a:avLst/>
            <a:gdLst/>
            <a:ahLst/>
            <a:cxnLst/>
            <a:rect l="l" t="t" r="r" b="b"/>
            <a:pathLst>
              <a:path w="4104640" h="1412875">
                <a:moveTo>
                  <a:pt x="0" y="235457"/>
                </a:moveTo>
                <a:lnTo>
                  <a:pt x="14505" y="184944"/>
                </a:lnTo>
                <a:lnTo>
                  <a:pt x="55976" y="138207"/>
                </a:lnTo>
                <a:lnTo>
                  <a:pt x="121343" y="96396"/>
                </a:lnTo>
                <a:lnTo>
                  <a:pt x="162028" y="77696"/>
                </a:lnTo>
                <a:lnTo>
                  <a:pt x="207537" y="60659"/>
                </a:lnTo>
                <a:lnTo>
                  <a:pt x="257484" y="45427"/>
                </a:lnTo>
                <a:lnTo>
                  <a:pt x="311488" y="32145"/>
                </a:lnTo>
                <a:lnTo>
                  <a:pt x="369164" y="20955"/>
                </a:lnTo>
                <a:lnTo>
                  <a:pt x="430128" y="12003"/>
                </a:lnTo>
                <a:lnTo>
                  <a:pt x="493998" y="5430"/>
                </a:lnTo>
                <a:lnTo>
                  <a:pt x="560388" y="1381"/>
                </a:lnTo>
                <a:lnTo>
                  <a:pt x="628916" y="0"/>
                </a:lnTo>
                <a:lnTo>
                  <a:pt x="3475228" y="0"/>
                </a:lnTo>
                <a:lnTo>
                  <a:pt x="3543755" y="1381"/>
                </a:lnTo>
                <a:lnTo>
                  <a:pt x="3610145" y="5430"/>
                </a:lnTo>
                <a:lnTo>
                  <a:pt x="3674014" y="12003"/>
                </a:lnTo>
                <a:lnTo>
                  <a:pt x="3734977" y="20955"/>
                </a:lnTo>
                <a:lnTo>
                  <a:pt x="3792652" y="32145"/>
                </a:lnTo>
                <a:lnTo>
                  <a:pt x="3846655" y="45427"/>
                </a:lnTo>
                <a:lnTo>
                  <a:pt x="3896601" y="60659"/>
                </a:lnTo>
                <a:lnTo>
                  <a:pt x="3942109" y="77696"/>
                </a:lnTo>
                <a:lnTo>
                  <a:pt x="3982793" y="96396"/>
                </a:lnTo>
                <a:lnTo>
                  <a:pt x="4018270" y="116614"/>
                </a:lnTo>
                <a:lnTo>
                  <a:pt x="4072071" y="161031"/>
                </a:lnTo>
                <a:lnTo>
                  <a:pt x="4100441" y="209800"/>
                </a:lnTo>
                <a:lnTo>
                  <a:pt x="4104131" y="235457"/>
                </a:lnTo>
                <a:lnTo>
                  <a:pt x="4104131" y="1177289"/>
                </a:lnTo>
                <a:lnTo>
                  <a:pt x="4089626" y="1227803"/>
                </a:lnTo>
                <a:lnTo>
                  <a:pt x="4048157" y="1274540"/>
                </a:lnTo>
                <a:lnTo>
                  <a:pt x="3982793" y="1316351"/>
                </a:lnTo>
                <a:lnTo>
                  <a:pt x="3942109" y="1335051"/>
                </a:lnTo>
                <a:lnTo>
                  <a:pt x="3896601" y="1352088"/>
                </a:lnTo>
                <a:lnTo>
                  <a:pt x="3846655" y="1367320"/>
                </a:lnTo>
                <a:lnTo>
                  <a:pt x="3792652" y="1380602"/>
                </a:lnTo>
                <a:lnTo>
                  <a:pt x="3734977" y="1391792"/>
                </a:lnTo>
                <a:lnTo>
                  <a:pt x="3674014" y="1400744"/>
                </a:lnTo>
                <a:lnTo>
                  <a:pt x="3610145" y="1407317"/>
                </a:lnTo>
                <a:lnTo>
                  <a:pt x="3543755" y="1411366"/>
                </a:lnTo>
                <a:lnTo>
                  <a:pt x="3475228" y="1412747"/>
                </a:lnTo>
                <a:lnTo>
                  <a:pt x="628916" y="1412747"/>
                </a:lnTo>
                <a:lnTo>
                  <a:pt x="560388" y="1411366"/>
                </a:lnTo>
                <a:lnTo>
                  <a:pt x="493998" y="1407317"/>
                </a:lnTo>
                <a:lnTo>
                  <a:pt x="430128" y="1400744"/>
                </a:lnTo>
                <a:lnTo>
                  <a:pt x="369164" y="1391792"/>
                </a:lnTo>
                <a:lnTo>
                  <a:pt x="311488" y="1380602"/>
                </a:lnTo>
                <a:lnTo>
                  <a:pt x="257484" y="1367320"/>
                </a:lnTo>
                <a:lnTo>
                  <a:pt x="207537" y="1352088"/>
                </a:lnTo>
                <a:lnTo>
                  <a:pt x="162028" y="1335051"/>
                </a:lnTo>
                <a:lnTo>
                  <a:pt x="121343" y="1316351"/>
                </a:lnTo>
                <a:lnTo>
                  <a:pt x="85864" y="1296133"/>
                </a:lnTo>
                <a:lnTo>
                  <a:pt x="32062" y="1251716"/>
                </a:lnTo>
                <a:lnTo>
                  <a:pt x="3690" y="1202947"/>
                </a:lnTo>
                <a:lnTo>
                  <a:pt x="0" y="1177289"/>
                </a:lnTo>
                <a:lnTo>
                  <a:pt x="0" y="235457"/>
                </a:lnTo>
                <a:close/>
              </a:path>
            </a:pathLst>
          </a:custGeom>
          <a:ln w="25908">
            <a:solidFill>
              <a:srgbClr val="FFFFFF"/>
            </a:solidFill>
          </a:ln>
        </p:spPr>
        <p:txBody>
          <a:bodyPr wrap="square" lIns="0" tIns="0" rIns="0" bIns="0" rtlCol="0"/>
          <a:lstStyle/>
          <a:p>
            <a:endParaRPr/>
          </a:p>
        </p:txBody>
      </p:sp>
      <p:sp>
        <p:nvSpPr>
          <p:cNvPr id="11" name="object 11"/>
          <p:cNvSpPr txBox="1"/>
          <p:nvPr/>
        </p:nvSpPr>
        <p:spPr>
          <a:xfrm>
            <a:off x="595680" y="3979875"/>
            <a:ext cx="3421379" cy="834652"/>
          </a:xfrm>
          <a:prstGeom prst="rect">
            <a:avLst/>
          </a:prstGeom>
        </p:spPr>
        <p:txBody>
          <a:bodyPr vert="horz" wrap="square" lIns="0" tIns="12700" rIns="0" bIns="0" rtlCol="0">
            <a:spAutoFit/>
          </a:bodyPr>
          <a:lstStyle/>
          <a:p>
            <a:pPr algn="ctr">
              <a:lnSpc>
                <a:spcPts val="2055"/>
              </a:lnSpc>
              <a:spcBef>
                <a:spcPts val="100"/>
              </a:spcBef>
            </a:pPr>
            <a:r>
              <a:rPr sz="2400" b="1" spc="-5" dirty="0">
                <a:latin typeface="Calibri"/>
                <a:cs typeface="Calibri"/>
              </a:rPr>
              <a:t>Price is </a:t>
            </a:r>
            <a:r>
              <a:rPr sz="2400" b="1" dirty="0">
                <a:latin typeface="Calibri"/>
                <a:cs typeface="Calibri"/>
              </a:rPr>
              <a:t>the </a:t>
            </a:r>
            <a:r>
              <a:rPr sz="2400" b="1" spc="-5" dirty="0">
                <a:latin typeface="Calibri"/>
                <a:cs typeface="Calibri"/>
              </a:rPr>
              <a:t>basic </a:t>
            </a:r>
            <a:r>
              <a:rPr sz="2400" b="1" spc="-10" dirty="0">
                <a:latin typeface="Calibri"/>
                <a:cs typeface="Calibri"/>
              </a:rPr>
              <a:t>parameter </a:t>
            </a:r>
            <a:r>
              <a:rPr sz="2400" b="1" spc="-5" dirty="0">
                <a:latin typeface="Calibri"/>
                <a:cs typeface="Calibri"/>
              </a:rPr>
              <a:t>of</a:t>
            </a:r>
            <a:r>
              <a:rPr sz="2400" b="1" spc="40" dirty="0">
                <a:latin typeface="Calibri"/>
                <a:cs typeface="Calibri"/>
              </a:rPr>
              <a:t> </a:t>
            </a:r>
            <a:r>
              <a:rPr sz="2400" b="1" spc="-10" dirty="0">
                <a:latin typeface="Calibri"/>
                <a:cs typeface="Calibri"/>
              </a:rPr>
              <a:t>micro</a:t>
            </a:r>
            <a:endParaRPr sz="2400" b="1">
              <a:latin typeface="Calibri"/>
              <a:cs typeface="Calibri"/>
            </a:endParaRPr>
          </a:p>
          <a:p>
            <a:pPr algn="ctr">
              <a:lnSpc>
                <a:spcPts val="2055"/>
              </a:lnSpc>
            </a:pPr>
            <a:r>
              <a:rPr sz="2400" b="1" spc="-10" dirty="0">
                <a:latin typeface="Calibri"/>
                <a:cs typeface="Calibri"/>
              </a:rPr>
              <a:t>economics.</a:t>
            </a:r>
            <a:endParaRPr sz="2400" b="1">
              <a:latin typeface="Calibri"/>
              <a:cs typeface="Calibri"/>
            </a:endParaRPr>
          </a:p>
        </p:txBody>
      </p:sp>
      <p:sp>
        <p:nvSpPr>
          <p:cNvPr id="12" name="object 12"/>
          <p:cNvSpPr/>
          <p:nvPr/>
        </p:nvSpPr>
        <p:spPr>
          <a:xfrm>
            <a:off x="252222" y="5182361"/>
            <a:ext cx="4104640" cy="1412875"/>
          </a:xfrm>
          <a:custGeom>
            <a:avLst/>
            <a:gdLst/>
            <a:ahLst/>
            <a:cxnLst/>
            <a:rect l="l" t="t" r="r" b="b"/>
            <a:pathLst>
              <a:path w="4104640" h="1412875">
                <a:moveTo>
                  <a:pt x="3475228" y="0"/>
                </a:moveTo>
                <a:lnTo>
                  <a:pt x="628916" y="0"/>
                </a:lnTo>
                <a:lnTo>
                  <a:pt x="560388" y="1381"/>
                </a:lnTo>
                <a:lnTo>
                  <a:pt x="493998" y="5430"/>
                </a:lnTo>
                <a:lnTo>
                  <a:pt x="430128" y="12003"/>
                </a:lnTo>
                <a:lnTo>
                  <a:pt x="369164" y="20955"/>
                </a:lnTo>
                <a:lnTo>
                  <a:pt x="311488" y="32145"/>
                </a:lnTo>
                <a:lnTo>
                  <a:pt x="257484" y="45427"/>
                </a:lnTo>
                <a:lnTo>
                  <a:pt x="207537" y="60659"/>
                </a:lnTo>
                <a:lnTo>
                  <a:pt x="162028" y="77696"/>
                </a:lnTo>
                <a:lnTo>
                  <a:pt x="121343" y="96396"/>
                </a:lnTo>
                <a:lnTo>
                  <a:pt x="85864" y="116614"/>
                </a:lnTo>
                <a:lnTo>
                  <a:pt x="32062" y="161031"/>
                </a:lnTo>
                <a:lnTo>
                  <a:pt x="3690" y="209800"/>
                </a:lnTo>
                <a:lnTo>
                  <a:pt x="0" y="235457"/>
                </a:lnTo>
                <a:lnTo>
                  <a:pt x="0" y="1177289"/>
                </a:lnTo>
                <a:lnTo>
                  <a:pt x="14505" y="1227799"/>
                </a:lnTo>
                <a:lnTo>
                  <a:pt x="55976" y="1274535"/>
                </a:lnTo>
                <a:lnTo>
                  <a:pt x="121343" y="1316346"/>
                </a:lnTo>
                <a:lnTo>
                  <a:pt x="162028" y="1335046"/>
                </a:lnTo>
                <a:lnTo>
                  <a:pt x="207537" y="1352084"/>
                </a:lnTo>
                <a:lnTo>
                  <a:pt x="257484" y="1367316"/>
                </a:lnTo>
                <a:lnTo>
                  <a:pt x="311488" y="1380600"/>
                </a:lnTo>
                <a:lnTo>
                  <a:pt x="369164" y="1391790"/>
                </a:lnTo>
                <a:lnTo>
                  <a:pt x="430128" y="1400743"/>
                </a:lnTo>
                <a:lnTo>
                  <a:pt x="493998" y="1407317"/>
                </a:lnTo>
                <a:lnTo>
                  <a:pt x="560388" y="1411366"/>
                </a:lnTo>
                <a:lnTo>
                  <a:pt x="628916" y="1412748"/>
                </a:lnTo>
                <a:lnTo>
                  <a:pt x="3475228" y="1412748"/>
                </a:lnTo>
                <a:lnTo>
                  <a:pt x="3543755" y="1411366"/>
                </a:lnTo>
                <a:lnTo>
                  <a:pt x="3610145" y="1407317"/>
                </a:lnTo>
                <a:lnTo>
                  <a:pt x="3674014" y="1400743"/>
                </a:lnTo>
                <a:lnTo>
                  <a:pt x="3734977" y="1391790"/>
                </a:lnTo>
                <a:lnTo>
                  <a:pt x="3792652" y="1380600"/>
                </a:lnTo>
                <a:lnTo>
                  <a:pt x="3846655" y="1367316"/>
                </a:lnTo>
                <a:lnTo>
                  <a:pt x="3896601" y="1352084"/>
                </a:lnTo>
                <a:lnTo>
                  <a:pt x="3942109" y="1335046"/>
                </a:lnTo>
                <a:lnTo>
                  <a:pt x="3982793" y="1316346"/>
                </a:lnTo>
                <a:lnTo>
                  <a:pt x="4018270" y="1296128"/>
                </a:lnTo>
                <a:lnTo>
                  <a:pt x="4072071" y="1251711"/>
                </a:lnTo>
                <a:lnTo>
                  <a:pt x="4100441" y="1202944"/>
                </a:lnTo>
                <a:lnTo>
                  <a:pt x="4104131" y="1177289"/>
                </a:lnTo>
                <a:lnTo>
                  <a:pt x="4104131" y="235457"/>
                </a:lnTo>
                <a:lnTo>
                  <a:pt x="4089626" y="184944"/>
                </a:lnTo>
                <a:lnTo>
                  <a:pt x="4048157" y="138207"/>
                </a:lnTo>
                <a:lnTo>
                  <a:pt x="3982793" y="96396"/>
                </a:lnTo>
                <a:lnTo>
                  <a:pt x="3942109" y="77696"/>
                </a:lnTo>
                <a:lnTo>
                  <a:pt x="3896601" y="60659"/>
                </a:lnTo>
                <a:lnTo>
                  <a:pt x="3846655" y="45427"/>
                </a:lnTo>
                <a:lnTo>
                  <a:pt x="3792652" y="32145"/>
                </a:lnTo>
                <a:lnTo>
                  <a:pt x="3734977" y="20955"/>
                </a:lnTo>
                <a:lnTo>
                  <a:pt x="3674014" y="12003"/>
                </a:lnTo>
                <a:lnTo>
                  <a:pt x="3610145" y="5430"/>
                </a:lnTo>
                <a:lnTo>
                  <a:pt x="3543755" y="1381"/>
                </a:lnTo>
                <a:lnTo>
                  <a:pt x="3475228" y="0"/>
                </a:lnTo>
                <a:close/>
              </a:path>
            </a:pathLst>
          </a:custGeom>
          <a:solidFill>
            <a:srgbClr val="4AACC5"/>
          </a:solidFill>
        </p:spPr>
        <p:txBody>
          <a:bodyPr wrap="square" lIns="0" tIns="0" rIns="0" bIns="0" rtlCol="0"/>
          <a:lstStyle/>
          <a:p>
            <a:endParaRPr/>
          </a:p>
        </p:txBody>
      </p:sp>
      <p:sp>
        <p:nvSpPr>
          <p:cNvPr id="13" name="object 13"/>
          <p:cNvSpPr/>
          <p:nvPr/>
        </p:nvSpPr>
        <p:spPr>
          <a:xfrm>
            <a:off x="252222" y="5182361"/>
            <a:ext cx="4104640" cy="1412875"/>
          </a:xfrm>
          <a:custGeom>
            <a:avLst/>
            <a:gdLst/>
            <a:ahLst/>
            <a:cxnLst/>
            <a:rect l="l" t="t" r="r" b="b"/>
            <a:pathLst>
              <a:path w="4104640" h="1412875">
                <a:moveTo>
                  <a:pt x="0" y="235457"/>
                </a:moveTo>
                <a:lnTo>
                  <a:pt x="14505" y="184944"/>
                </a:lnTo>
                <a:lnTo>
                  <a:pt x="55976" y="138207"/>
                </a:lnTo>
                <a:lnTo>
                  <a:pt x="121343" y="96396"/>
                </a:lnTo>
                <a:lnTo>
                  <a:pt x="162028" y="77696"/>
                </a:lnTo>
                <a:lnTo>
                  <a:pt x="207537" y="60659"/>
                </a:lnTo>
                <a:lnTo>
                  <a:pt x="257484" y="45427"/>
                </a:lnTo>
                <a:lnTo>
                  <a:pt x="311488" y="32145"/>
                </a:lnTo>
                <a:lnTo>
                  <a:pt x="369164" y="20955"/>
                </a:lnTo>
                <a:lnTo>
                  <a:pt x="430128" y="12003"/>
                </a:lnTo>
                <a:lnTo>
                  <a:pt x="493998" y="5430"/>
                </a:lnTo>
                <a:lnTo>
                  <a:pt x="560388" y="1381"/>
                </a:lnTo>
                <a:lnTo>
                  <a:pt x="628916" y="0"/>
                </a:lnTo>
                <a:lnTo>
                  <a:pt x="3475228" y="0"/>
                </a:lnTo>
                <a:lnTo>
                  <a:pt x="3543755" y="1381"/>
                </a:lnTo>
                <a:lnTo>
                  <a:pt x="3610145" y="5430"/>
                </a:lnTo>
                <a:lnTo>
                  <a:pt x="3674014" y="12003"/>
                </a:lnTo>
                <a:lnTo>
                  <a:pt x="3734977" y="20955"/>
                </a:lnTo>
                <a:lnTo>
                  <a:pt x="3792652" y="32145"/>
                </a:lnTo>
                <a:lnTo>
                  <a:pt x="3846655" y="45427"/>
                </a:lnTo>
                <a:lnTo>
                  <a:pt x="3896601" y="60659"/>
                </a:lnTo>
                <a:lnTo>
                  <a:pt x="3942109" y="77696"/>
                </a:lnTo>
                <a:lnTo>
                  <a:pt x="3982793" y="96396"/>
                </a:lnTo>
                <a:lnTo>
                  <a:pt x="4018270" y="116614"/>
                </a:lnTo>
                <a:lnTo>
                  <a:pt x="4072071" y="161031"/>
                </a:lnTo>
                <a:lnTo>
                  <a:pt x="4100441" y="209800"/>
                </a:lnTo>
                <a:lnTo>
                  <a:pt x="4104131" y="235457"/>
                </a:lnTo>
                <a:lnTo>
                  <a:pt x="4104131" y="1177289"/>
                </a:lnTo>
                <a:lnTo>
                  <a:pt x="4089626" y="1227799"/>
                </a:lnTo>
                <a:lnTo>
                  <a:pt x="4048157" y="1274535"/>
                </a:lnTo>
                <a:lnTo>
                  <a:pt x="3982793" y="1316346"/>
                </a:lnTo>
                <a:lnTo>
                  <a:pt x="3942109" y="1335046"/>
                </a:lnTo>
                <a:lnTo>
                  <a:pt x="3896601" y="1352084"/>
                </a:lnTo>
                <a:lnTo>
                  <a:pt x="3846655" y="1367316"/>
                </a:lnTo>
                <a:lnTo>
                  <a:pt x="3792652" y="1380600"/>
                </a:lnTo>
                <a:lnTo>
                  <a:pt x="3734977" y="1391790"/>
                </a:lnTo>
                <a:lnTo>
                  <a:pt x="3674014" y="1400743"/>
                </a:lnTo>
                <a:lnTo>
                  <a:pt x="3610145" y="1407317"/>
                </a:lnTo>
                <a:lnTo>
                  <a:pt x="3543755" y="1411366"/>
                </a:lnTo>
                <a:lnTo>
                  <a:pt x="3475228" y="1412748"/>
                </a:lnTo>
                <a:lnTo>
                  <a:pt x="628916" y="1412748"/>
                </a:lnTo>
                <a:lnTo>
                  <a:pt x="560388" y="1411366"/>
                </a:lnTo>
                <a:lnTo>
                  <a:pt x="493998" y="1407317"/>
                </a:lnTo>
                <a:lnTo>
                  <a:pt x="430128" y="1400743"/>
                </a:lnTo>
                <a:lnTo>
                  <a:pt x="369164" y="1391790"/>
                </a:lnTo>
                <a:lnTo>
                  <a:pt x="311488" y="1380600"/>
                </a:lnTo>
                <a:lnTo>
                  <a:pt x="257484" y="1367316"/>
                </a:lnTo>
                <a:lnTo>
                  <a:pt x="207537" y="1352084"/>
                </a:lnTo>
                <a:lnTo>
                  <a:pt x="162028" y="1335046"/>
                </a:lnTo>
                <a:lnTo>
                  <a:pt x="121343" y="1316346"/>
                </a:lnTo>
                <a:lnTo>
                  <a:pt x="85864" y="1296128"/>
                </a:lnTo>
                <a:lnTo>
                  <a:pt x="32062" y="1251711"/>
                </a:lnTo>
                <a:lnTo>
                  <a:pt x="3690" y="1202944"/>
                </a:lnTo>
                <a:lnTo>
                  <a:pt x="0" y="1177289"/>
                </a:lnTo>
                <a:lnTo>
                  <a:pt x="0" y="235457"/>
                </a:lnTo>
                <a:close/>
              </a:path>
            </a:pathLst>
          </a:custGeom>
          <a:ln w="25908">
            <a:solidFill>
              <a:srgbClr val="FFFFFF"/>
            </a:solidFill>
          </a:ln>
        </p:spPr>
        <p:txBody>
          <a:bodyPr wrap="square" lIns="0" tIns="0" rIns="0" bIns="0" rtlCol="0"/>
          <a:lstStyle/>
          <a:p>
            <a:endParaRPr/>
          </a:p>
        </p:txBody>
      </p:sp>
      <p:sp>
        <p:nvSpPr>
          <p:cNvPr id="14" name="object 14"/>
          <p:cNvSpPr txBox="1"/>
          <p:nvPr/>
        </p:nvSpPr>
        <p:spPr>
          <a:xfrm>
            <a:off x="504240" y="5340222"/>
            <a:ext cx="3596640" cy="1282852"/>
          </a:xfrm>
          <a:prstGeom prst="rect">
            <a:avLst/>
          </a:prstGeom>
        </p:spPr>
        <p:txBody>
          <a:bodyPr vert="horz" wrap="square" lIns="0" tIns="43815" rIns="0" bIns="0" rtlCol="0">
            <a:spAutoFit/>
          </a:bodyPr>
          <a:lstStyle/>
          <a:p>
            <a:pPr marL="12700" marR="5080" algn="ctr">
              <a:lnSpc>
                <a:spcPts val="1939"/>
              </a:lnSpc>
              <a:spcBef>
                <a:spcPts val="345"/>
              </a:spcBef>
            </a:pPr>
            <a:r>
              <a:rPr sz="2400" b="1" spc="-5" dirty="0">
                <a:latin typeface="Calibri"/>
                <a:cs typeface="Calibri"/>
              </a:rPr>
              <a:t>Study of </a:t>
            </a:r>
            <a:r>
              <a:rPr sz="2400" b="1" spc="-10" dirty="0">
                <a:latin typeface="Calibri"/>
                <a:cs typeface="Calibri"/>
              </a:rPr>
              <a:t>micro economics </a:t>
            </a:r>
            <a:r>
              <a:rPr sz="2400" b="1" spc="-5" dirty="0">
                <a:latin typeface="Calibri"/>
                <a:cs typeface="Calibri"/>
              </a:rPr>
              <a:t>is important  </a:t>
            </a:r>
            <a:r>
              <a:rPr sz="2400" b="1" spc="-15" dirty="0">
                <a:latin typeface="Calibri"/>
                <a:cs typeface="Calibri"/>
              </a:rPr>
              <a:t>for resource </a:t>
            </a:r>
            <a:r>
              <a:rPr sz="2400" b="1" spc="-10" dirty="0">
                <a:latin typeface="Calibri"/>
                <a:cs typeface="Calibri"/>
              </a:rPr>
              <a:t>utilization, </a:t>
            </a:r>
            <a:r>
              <a:rPr sz="2400" b="1" spc="-5" dirty="0">
                <a:latin typeface="Calibri"/>
                <a:cs typeface="Calibri"/>
              </a:rPr>
              <a:t>public finance,  </a:t>
            </a:r>
            <a:r>
              <a:rPr sz="2400" b="1" dirty="0">
                <a:latin typeface="Calibri"/>
                <a:cs typeface="Calibri"/>
              </a:rPr>
              <a:t>and </a:t>
            </a:r>
            <a:r>
              <a:rPr sz="2400" b="1" spc="-15" dirty="0">
                <a:latin typeface="Calibri"/>
                <a:cs typeface="Calibri"/>
              </a:rPr>
              <a:t>for </a:t>
            </a:r>
            <a:r>
              <a:rPr sz="2400" b="1" spc="-10" dirty="0">
                <a:latin typeface="Calibri"/>
                <a:cs typeface="Calibri"/>
              </a:rPr>
              <a:t>taking </a:t>
            </a:r>
            <a:r>
              <a:rPr sz="2400" b="1" spc="-5" dirty="0">
                <a:latin typeface="Calibri"/>
                <a:cs typeface="Calibri"/>
              </a:rPr>
              <a:t>business</a:t>
            </a:r>
            <a:r>
              <a:rPr sz="2400" b="1" spc="0" dirty="0">
                <a:latin typeface="Calibri"/>
                <a:cs typeface="Calibri"/>
              </a:rPr>
              <a:t> </a:t>
            </a:r>
            <a:r>
              <a:rPr sz="2400" b="1" spc="-5" dirty="0">
                <a:latin typeface="Calibri"/>
                <a:cs typeface="Calibri"/>
              </a:rPr>
              <a:t>decisions.</a:t>
            </a:r>
            <a:endParaRPr sz="2400" b="1">
              <a:latin typeface="Calibri"/>
              <a:cs typeface="Calibri"/>
            </a:endParaRPr>
          </a:p>
        </p:txBody>
      </p:sp>
      <p:sp>
        <p:nvSpPr>
          <p:cNvPr id="15" name="object 15"/>
          <p:cNvSpPr/>
          <p:nvPr/>
        </p:nvSpPr>
        <p:spPr>
          <a:xfrm>
            <a:off x="4501134" y="729233"/>
            <a:ext cx="4104640" cy="1431290"/>
          </a:xfrm>
          <a:custGeom>
            <a:avLst/>
            <a:gdLst/>
            <a:ahLst/>
            <a:cxnLst/>
            <a:rect l="l" t="t" r="r" b="b"/>
            <a:pathLst>
              <a:path w="4104640" h="1431289">
                <a:moveTo>
                  <a:pt x="3478275" y="0"/>
                </a:moveTo>
                <a:lnTo>
                  <a:pt x="625855" y="0"/>
                </a:lnTo>
                <a:lnTo>
                  <a:pt x="557676" y="1399"/>
                </a:lnTo>
                <a:lnTo>
                  <a:pt x="491620" y="5502"/>
                </a:lnTo>
                <a:lnTo>
                  <a:pt x="428069" y="12161"/>
                </a:lnTo>
                <a:lnTo>
                  <a:pt x="367405" y="21232"/>
                </a:lnTo>
                <a:lnTo>
                  <a:pt x="310011" y="32568"/>
                </a:lnTo>
                <a:lnTo>
                  <a:pt x="256269" y="46024"/>
                </a:lnTo>
                <a:lnTo>
                  <a:pt x="206561" y="61455"/>
                </a:lnTo>
                <a:lnTo>
                  <a:pt x="161270" y="78715"/>
                </a:lnTo>
                <a:lnTo>
                  <a:pt x="120778" y="97657"/>
                </a:lnTo>
                <a:lnTo>
                  <a:pt x="85466" y="118138"/>
                </a:lnTo>
                <a:lnTo>
                  <a:pt x="31914" y="163128"/>
                </a:lnTo>
                <a:lnTo>
                  <a:pt x="3673" y="212522"/>
                </a:lnTo>
                <a:lnTo>
                  <a:pt x="0" y="238505"/>
                </a:lnTo>
                <a:lnTo>
                  <a:pt x="0" y="1192529"/>
                </a:lnTo>
                <a:lnTo>
                  <a:pt x="14439" y="1243687"/>
                </a:lnTo>
                <a:lnTo>
                  <a:pt x="55717" y="1291025"/>
                </a:lnTo>
                <a:lnTo>
                  <a:pt x="120778" y="1333378"/>
                </a:lnTo>
                <a:lnTo>
                  <a:pt x="161270" y="1352320"/>
                </a:lnTo>
                <a:lnTo>
                  <a:pt x="206561" y="1369580"/>
                </a:lnTo>
                <a:lnTo>
                  <a:pt x="256269" y="1385011"/>
                </a:lnTo>
                <a:lnTo>
                  <a:pt x="310011" y="1398467"/>
                </a:lnTo>
                <a:lnTo>
                  <a:pt x="367405" y="1409803"/>
                </a:lnTo>
                <a:lnTo>
                  <a:pt x="428069" y="1418874"/>
                </a:lnTo>
                <a:lnTo>
                  <a:pt x="491620" y="1425533"/>
                </a:lnTo>
                <a:lnTo>
                  <a:pt x="557676" y="1429636"/>
                </a:lnTo>
                <a:lnTo>
                  <a:pt x="625855" y="1431036"/>
                </a:lnTo>
                <a:lnTo>
                  <a:pt x="3478275" y="1431036"/>
                </a:lnTo>
                <a:lnTo>
                  <a:pt x="3546455" y="1429636"/>
                </a:lnTo>
                <a:lnTo>
                  <a:pt x="3612511" y="1425533"/>
                </a:lnTo>
                <a:lnTo>
                  <a:pt x="3676062" y="1418874"/>
                </a:lnTo>
                <a:lnTo>
                  <a:pt x="3736726" y="1409803"/>
                </a:lnTo>
                <a:lnTo>
                  <a:pt x="3794120" y="1398467"/>
                </a:lnTo>
                <a:lnTo>
                  <a:pt x="3847862" y="1385011"/>
                </a:lnTo>
                <a:lnTo>
                  <a:pt x="3897570" y="1369580"/>
                </a:lnTo>
                <a:lnTo>
                  <a:pt x="3942861" y="1352320"/>
                </a:lnTo>
                <a:lnTo>
                  <a:pt x="3983353" y="1333378"/>
                </a:lnTo>
                <a:lnTo>
                  <a:pt x="4018665" y="1312897"/>
                </a:lnTo>
                <a:lnTo>
                  <a:pt x="4072217" y="1267907"/>
                </a:lnTo>
                <a:lnTo>
                  <a:pt x="4100458" y="1218513"/>
                </a:lnTo>
                <a:lnTo>
                  <a:pt x="4104132" y="1192529"/>
                </a:lnTo>
                <a:lnTo>
                  <a:pt x="4104132" y="238505"/>
                </a:lnTo>
                <a:lnTo>
                  <a:pt x="4089692" y="187348"/>
                </a:lnTo>
                <a:lnTo>
                  <a:pt x="4048414" y="140010"/>
                </a:lnTo>
                <a:lnTo>
                  <a:pt x="3983353" y="97657"/>
                </a:lnTo>
                <a:lnTo>
                  <a:pt x="3942861" y="78715"/>
                </a:lnTo>
                <a:lnTo>
                  <a:pt x="3897570" y="61455"/>
                </a:lnTo>
                <a:lnTo>
                  <a:pt x="3847862" y="46024"/>
                </a:lnTo>
                <a:lnTo>
                  <a:pt x="3794120" y="32568"/>
                </a:lnTo>
                <a:lnTo>
                  <a:pt x="3736726" y="21232"/>
                </a:lnTo>
                <a:lnTo>
                  <a:pt x="3676062" y="12161"/>
                </a:lnTo>
                <a:lnTo>
                  <a:pt x="3612511" y="5502"/>
                </a:lnTo>
                <a:lnTo>
                  <a:pt x="3546455" y="1399"/>
                </a:lnTo>
                <a:lnTo>
                  <a:pt x="3478275" y="0"/>
                </a:lnTo>
                <a:close/>
              </a:path>
            </a:pathLst>
          </a:custGeom>
          <a:solidFill>
            <a:srgbClr val="C0504D"/>
          </a:solidFill>
        </p:spPr>
        <p:txBody>
          <a:bodyPr wrap="square" lIns="0" tIns="0" rIns="0" bIns="0" rtlCol="0"/>
          <a:lstStyle/>
          <a:p>
            <a:endParaRPr/>
          </a:p>
        </p:txBody>
      </p:sp>
      <p:sp>
        <p:nvSpPr>
          <p:cNvPr id="16" name="object 16"/>
          <p:cNvSpPr/>
          <p:nvPr/>
        </p:nvSpPr>
        <p:spPr>
          <a:xfrm>
            <a:off x="4501134" y="729233"/>
            <a:ext cx="4104640" cy="1431290"/>
          </a:xfrm>
          <a:custGeom>
            <a:avLst/>
            <a:gdLst/>
            <a:ahLst/>
            <a:cxnLst/>
            <a:rect l="l" t="t" r="r" b="b"/>
            <a:pathLst>
              <a:path w="4104640" h="1431289">
                <a:moveTo>
                  <a:pt x="0" y="238505"/>
                </a:moveTo>
                <a:lnTo>
                  <a:pt x="14439" y="187348"/>
                </a:lnTo>
                <a:lnTo>
                  <a:pt x="55717" y="140010"/>
                </a:lnTo>
                <a:lnTo>
                  <a:pt x="120778" y="97657"/>
                </a:lnTo>
                <a:lnTo>
                  <a:pt x="161270" y="78715"/>
                </a:lnTo>
                <a:lnTo>
                  <a:pt x="206561" y="61455"/>
                </a:lnTo>
                <a:lnTo>
                  <a:pt x="256269" y="46024"/>
                </a:lnTo>
                <a:lnTo>
                  <a:pt x="310011" y="32568"/>
                </a:lnTo>
                <a:lnTo>
                  <a:pt x="367405" y="21232"/>
                </a:lnTo>
                <a:lnTo>
                  <a:pt x="428069" y="12161"/>
                </a:lnTo>
                <a:lnTo>
                  <a:pt x="491620" y="5502"/>
                </a:lnTo>
                <a:lnTo>
                  <a:pt x="557676" y="1399"/>
                </a:lnTo>
                <a:lnTo>
                  <a:pt x="625855" y="0"/>
                </a:lnTo>
                <a:lnTo>
                  <a:pt x="3478275" y="0"/>
                </a:lnTo>
                <a:lnTo>
                  <a:pt x="3546455" y="1399"/>
                </a:lnTo>
                <a:lnTo>
                  <a:pt x="3612511" y="5502"/>
                </a:lnTo>
                <a:lnTo>
                  <a:pt x="3676062" y="12161"/>
                </a:lnTo>
                <a:lnTo>
                  <a:pt x="3736726" y="21232"/>
                </a:lnTo>
                <a:lnTo>
                  <a:pt x="3794120" y="32568"/>
                </a:lnTo>
                <a:lnTo>
                  <a:pt x="3847862" y="46024"/>
                </a:lnTo>
                <a:lnTo>
                  <a:pt x="3897570" y="61455"/>
                </a:lnTo>
                <a:lnTo>
                  <a:pt x="3942861" y="78715"/>
                </a:lnTo>
                <a:lnTo>
                  <a:pt x="3983353" y="97657"/>
                </a:lnTo>
                <a:lnTo>
                  <a:pt x="4018665" y="118138"/>
                </a:lnTo>
                <a:lnTo>
                  <a:pt x="4072217" y="163128"/>
                </a:lnTo>
                <a:lnTo>
                  <a:pt x="4100458" y="212522"/>
                </a:lnTo>
                <a:lnTo>
                  <a:pt x="4104132" y="238505"/>
                </a:lnTo>
                <a:lnTo>
                  <a:pt x="4104132" y="1192529"/>
                </a:lnTo>
                <a:lnTo>
                  <a:pt x="4089692" y="1243687"/>
                </a:lnTo>
                <a:lnTo>
                  <a:pt x="4048414" y="1291025"/>
                </a:lnTo>
                <a:lnTo>
                  <a:pt x="3983353" y="1333378"/>
                </a:lnTo>
                <a:lnTo>
                  <a:pt x="3942861" y="1352320"/>
                </a:lnTo>
                <a:lnTo>
                  <a:pt x="3897570" y="1369580"/>
                </a:lnTo>
                <a:lnTo>
                  <a:pt x="3847862" y="1385011"/>
                </a:lnTo>
                <a:lnTo>
                  <a:pt x="3794120" y="1398467"/>
                </a:lnTo>
                <a:lnTo>
                  <a:pt x="3736726" y="1409803"/>
                </a:lnTo>
                <a:lnTo>
                  <a:pt x="3676062" y="1418874"/>
                </a:lnTo>
                <a:lnTo>
                  <a:pt x="3612511" y="1425533"/>
                </a:lnTo>
                <a:lnTo>
                  <a:pt x="3546455" y="1429636"/>
                </a:lnTo>
                <a:lnTo>
                  <a:pt x="3478275" y="1431036"/>
                </a:lnTo>
                <a:lnTo>
                  <a:pt x="625855" y="1431036"/>
                </a:lnTo>
                <a:lnTo>
                  <a:pt x="557676" y="1429636"/>
                </a:lnTo>
                <a:lnTo>
                  <a:pt x="491620" y="1425533"/>
                </a:lnTo>
                <a:lnTo>
                  <a:pt x="428069" y="1418874"/>
                </a:lnTo>
                <a:lnTo>
                  <a:pt x="367405" y="1409803"/>
                </a:lnTo>
                <a:lnTo>
                  <a:pt x="310011" y="1398467"/>
                </a:lnTo>
                <a:lnTo>
                  <a:pt x="256269" y="1385011"/>
                </a:lnTo>
                <a:lnTo>
                  <a:pt x="206561" y="1369580"/>
                </a:lnTo>
                <a:lnTo>
                  <a:pt x="161270" y="1352320"/>
                </a:lnTo>
                <a:lnTo>
                  <a:pt x="120778" y="1333378"/>
                </a:lnTo>
                <a:lnTo>
                  <a:pt x="85466" y="1312897"/>
                </a:lnTo>
                <a:lnTo>
                  <a:pt x="31914" y="1267907"/>
                </a:lnTo>
                <a:lnTo>
                  <a:pt x="3673" y="1218513"/>
                </a:lnTo>
                <a:lnTo>
                  <a:pt x="0" y="1192529"/>
                </a:lnTo>
                <a:lnTo>
                  <a:pt x="0" y="238505"/>
                </a:lnTo>
                <a:close/>
              </a:path>
            </a:pathLst>
          </a:custGeom>
          <a:ln w="25908">
            <a:solidFill>
              <a:srgbClr val="FFFFFF"/>
            </a:solidFill>
          </a:ln>
        </p:spPr>
        <p:txBody>
          <a:bodyPr wrap="square" lIns="0" tIns="0" rIns="0" bIns="0" rtlCol="0"/>
          <a:lstStyle/>
          <a:p>
            <a:endParaRPr/>
          </a:p>
        </p:txBody>
      </p:sp>
      <p:sp>
        <p:nvSpPr>
          <p:cNvPr id="17" name="object 17"/>
          <p:cNvSpPr txBox="1"/>
          <p:nvPr/>
        </p:nvSpPr>
        <p:spPr>
          <a:xfrm>
            <a:off x="4796409" y="973074"/>
            <a:ext cx="3513454" cy="905184"/>
          </a:xfrm>
          <a:prstGeom prst="rect">
            <a:avLst/>
          </a:prstGeom>
        </p:spPr>
        <p:txBody>
          <a:bodyPr vert="horz" wrap="square" lIns="0" tIns="47625" rIns="0" bIns="0" rtlCol="0">
            <a:spAutoFit/>
          </a:bodyPr>
          <a:lstStyle/>
          <a:p>
            <a:pPr marL="12700" marR="5080" indent="42545" algn="just">
              <a:lnSpc>
                <a:spcPts val="2160"/>
              </a:lnSpc>
              <a:spcBef>
                <a:spcPts val="375"/>
              </a:spcBef>
            </a:pPr>
            <a:r>
              <a:rPr sz="2400" dirty="0">
                <a:latin typeface="Calibri"/>
                <a:cs typeface="Calibri"/>
              </a:rPr>
              <a:t>It </a:t>
            </a:r>
            <a:r>
              <a:rPr sz="2400" spc="-5" dirty="0">
                <a:latin typeface="Calibri"/>
                <a:cs typeface="Calibri"/>
              </a:rPr>
              <a:t>deals with </a:t>
            </a:r>
            <a:r>
              <a:rPr sz="2400" spc="-10" dirty="0">
                <a:latin typeface="Calibri"/>
                <a:cs typeface="Calibri"/>
              </a:rPr>
              <a:t>aggregate </a:t>
            </a:r>
            <a:r>
              <a:rPr sz="2400" spc="-5" dirty="0">
                <a:latin typeface="Calibri"/>
                <a:cs typeface="Calibri"/>
              </a:rPr>
              <a:t>economic  </a:t>
            </a:r>
            <a:r>
              <a:rPr sz="2400" spc="-10" dirty="0">
                <a:latin typeface="Calibri"/>
                <a:cs typeface="Calibri"/>
              </a:rPr>
              <a:t>behavior </a:t>
            </a:r>
            <a:r>
              <a:rPr sz="2400" spc="-5" dirty="0">
                <a:latin typeface="Calibri"/>
                <a:cs typeface="Calibri"/>
              </a:rPr>
              <a:t>of </a:t>
            </a:r>
            <a:r>
              <a:rPr sz="2400" dirty="0">
                <a:latin typeface="Calibri"/>
                <a:cs typeface="Calibri"/>
              </a:rPr>
              <a:t>the </a:t>
            </a:r>
            <a:r>
              <a:rPr sz="2400" spc="-5" dirty="0">
                <a:latin typeface="Calibri"/>
                <a:cs typeface="Calibri"/>
              </a:rPr>
              <a:t>people </a:t>
            </a:r>
            <a:r>
              <a:rPr sz="2400" dirty="0">
                <a:latin typeface="Calibri"/>
                <a:cs typeface="Calibri"/>
              </a:rPr>
              <a:t>in</a:t>
            </a:r>
            <a:r>
              <a:rPr sz="2400" spc="-55" dirty="0">
                <a:latin typeface="Calibri"/>
                <a:cs typeface="Calibri"/>
              </a:rPr>
              <a:t> </a:t>
            </a:r>
            <a:r>
              <a:rPr sz="2400" spc="-5" dirty="0">
                <a:latin typeface="Calibri"/>
                <a:cs typeface="Calibri"/>
              </a:rPr>
              <a:t>general.</a:t>
            </a:r>
            <a:endParaRPr sz="2400">
              <a:latin typeface="Calibri"/>
              <a:cs typeface="Calibri"/>
            </a:endParaRPr>
          </a:p>
        </p:txBody>
      </p:sp>
      <p:sp>
        <p:nvSpPr>
          <p:cNvPr id="18" name="object 18"/>
          <p:cNvSpPr/>
          <p:nvPr/>
        </p:nvSpPr>
        <p:spPr>
          <a:xfrm>
            <a:off x="4501134" y="2231898"/>
            <a:ext cx="4104640" cy="1431290"/>
          </a:xfrm>
          <a:custGeom>
            <a:avLst/>
            <a:gdLst/>
            <a:ahLst/>
            <a:cxnLst/>
            <a:rect l="l" t="t" r="r" b="b"/>
            <a:pathLst>
              <a:path w="4104640" h="1431289">
                <a:moveTo>
                  <a:pt x="3478275" y="0"/>
                </a:moveTo>
                <a:lnTo>
                  <a:pt x="625855" y="0"/>
                </a:lnTo>
                <a:lnTo>
                  <a:pt x="557676" y="1399"/>
                </a:lnTo>
                <a:lnTo>
                  <a:pt x="491620" y="5502"/>
                </a:lnTo>
                <a:lnTo>
                  <a:pt x="428069" y="12161"/>
                </a:lnTo>
                <a:lnTo>
                  <a:pt x="367405" y="21232"/>
                </a:lnTo>
                <a:lnTo>
                  <a:pt x="310011" y="32568"/>
                </a:lnTo>
                <a:lnTo>
                  <a:pt x="256269" y="46024"/>
                </a:lnTo>
                <a:lnTo>
                  <a:pt x="206561" y="61455"/>
                </a:lnTo>
                <a:lnTo>
                  <a:pt x="161270" y="78715"/>
                </a:lnTo>
                <a:lnTo>
                  <a:pt x="120778" y="97657"/>
                </a:lnTo>
                <a:lnTo>
                  <a:pt x="85466" y="118138"/>
                </a:lnTo>
                <a:lnTo>
                  <a:pt x="31914" y="163128"/>
                </a:lnTo>
                <a:lnTo>
                  <a:pt x="3673" y="212522"/>
                </a:lnTo>
                <a:lnTo>
                  <a:pt x="0" y="238505"/>
                </a:lnTo>
                <a:lnTo>
                  <a:pt x="0" y="1192529"/>
                </a:lnTo>
                <a:lnTo>
                  <a:pt x="14439" y="1243687"/>
                </a:lnTo>
                <a:lnTo>
                  <a:pt x="55717" y="1291025"/>
                </a:lnTo>
                <a:lnTo>
                  <a:pt x="120778" y="1333378"/>
                </a:lnTo>
                <a:lnTo>
                  <a:pt x="161270" y="1352320"/>
                </a:lnTo>
                <a:lnTo>
                  <a:pt x="206561" y="1369580"/>
                </a:lnTo>
                <a:lnTo>
                  <a:pt x="256269" y="1385011"/>
                </a:lnTo>
                <a:lnTo>
                  <a:pt x="310011" y="1398467"/>
                </a:lnTo>
                <a:lnTo>
                  <a:pt x="367405" y="1409803"/>
                </a:lnTo>
                <a:lnTo>
                  <a:pt x="428069" y="1418874"/>
                </a:lnTo>
                <a:lnTo>
                  <a:pt x="491620" y="1425533"/>
                </a:lnTo>
                <a:lnTo>
                  <a:pt x="557676" y="1429636"/>
                </a:lnTo>
                <a:lnTo>
                  <a:pt x="625855" y="1431035"/>
                </a:lnTo>
                <a:lnTo>
                  <a:pt x="3478275" y="1431035"/>
                </a:lnTo>
                <a:lnTo>
                  <a:pt x="3546455" y="1429636"/>
                </a:lnTo>
                <a:lnTo>
                  <a:pt x="3612511" y="1425533"/>
                </a:lnTo>
                <a:lnTo>
                  <a:pt x="3676062" y="1418874"/>
                </a:lnTo>
                <a:lnTo>
                  <a:pt x="3736726" y="1409803"/>
                </a:lnTo>
                <a:lnTo>
                  <a:pt x="3794120" y="1398467"/>
                </a:lnTo>
                <a:lnTo>
                  <a:pt x="3847862" y="1385011"/>
                </a:lnTo>
                <a:lnTo>
                  <a:pt x="3897570" y="1369580"/>
                </a:lnTo>
                <a:lnTo>
                  <a:pt x="3942861" y="1352320"/>
                </a:lnTo>
                <a:lnTo>
                  <a:pt x="3983353" y="1333378"/>
                </a:lnTo>
                <a:lnTo>
                  <a:pt x="4018665" y="1312897"/>
                </a:lnTo>
                <a:lnTo>
                  <a:pt x="4072217" y="1267907"/>
                </a:lnTo>
                <a:lnTo>
                  <a:pt x="4100458" y="1218513"/>
                </a:lnTo>
                <a:lnTo>
                  <a:pt x="4104132" y="1192529"/>
                </a:lnTo>
                <a:lnTo>
                  <a:pt x="4104132" y="238505"/>
                </a:lnTo>
                <a:lnTo>
                  <a:pt x="4089692" y="187348"/>
                </a:lnTo>
                <a:lnTo>
                  <a:pt x="4048414" y="140010"/>
                </a:lnTo>
                <a:lnTo>
                  <a:pt x="3983353" y="97657"/>
                </a:lnTo>
                <a:lnTo>
                  <a:pt x="3942861" y="78715"/>
                </a:lnTo>
                <a:lnTo>
                  <a:pt x="3897570" y="61455"/>
                </a:lnTo>
                <a:lnTo>
                  <a:pt x="3847862" y="46024"/>
                </a:lnTo>
                <a:lnTo>
                  <a:pt x="3794120" y="32568"/>
                </a:lnTo>
                <a:lnTo>
                  <a:pt x="3736726" y="21232"/>
                </a:lnTo>
                <a:lnTo>
                  <a:pt x="3676062" y="12161"/>
                </a:lnTo>
                <a:lnTo>
                  <a:pt x="3612511" y="5502"/>
                </a:lnTo>
                <a:lnTo>
                  <a:pt x="3546455" y="1399"/>
                </a:lnTo>
                <a:lnTo>
                  <a:pt x="3478275" y="0"/>
                </a:lnTo>
                <a:close/>
              </a:path>
            </a:pathLst>
          </a:custGeom>
          <a:solidFill>
            <a:srgbClr val="9BBA58"/>
          </a:solidFill>
        </p:spPr>
        <p:txBody>
          <a:bodyPr wrap="square" lIns="0" tIns="0" rIns="0" bIns="0" rtlCol="0"/>
          <a:lstStyle/>
          <a:p>
            <a:endParaRPr/>
          </a:p>
        </p:txBody>
      </p:sp>
      <p:sp>
        <p:nvSpPr>
          <p:cNvPr id="19" name="object 19"/>
          <p:cNvSpPr/>
          <p:nvPr/>
        </p:nvSpPr>
        <p:spPr>
          <a:xfrm>
            <a:off x="4501134" y="2231898"/>
            <a:ext cx="4104640" cy="1431290"/>
          </a:xfrm>
          <a:custGeom>
            <a:avLst/>
            <a:gdLst/>
            <a:ahLst/>
            <a:cxnLst/>
            <a:rect l="l" t="t" r="r" b="b"/>
            <a:pathLst>
              <a:path w="4104640" h="1431289">
                <a:moveTo>
                  <a:pt x="0" y="238505"/>
                </a:moveTo>
                <a:lnTo>
                  <a:pt x="14439" y="187348"/>
                </a:lnTo>
                <a:lnTo>
                  <a:pt x="55717" y="140010"/>
                </a:lnTo>
                <a:lnTo>
                  <a:pt x="120778" y="97657"/>
                </a:lnTo>
                <a:lnTo>
                  <a:pt x="161270" y="78715"/>
                </a:lnTo>
                <a:lnTo>
                  <a:pt x="206561" y="61455"/>
                </a:lnTo>
                <a:lnTo>
                  <a:pt x="256269" y="46024"/>
                </a:lnTo>
                <a:lnTo>
                  <a:pt x="310011" y="32568"/>
                </a:lnTo>
                <a:lnTo>
                  <a:pt x="367405" y="21232"/>
                </a:lnTo>
                <a:lnTo>
                  <a:pt x="428069" y="12161"/>
                </a:lnTo>
                <a:lnTo>
                  <a:pt x="491620" y="5502"/>
                </a:lnTo>
                <a:lnTo>
                  <a:pt x="557676" y="1399"/>
                </a:lnTo>
                <a:lnTo>
                  <a:pt x="625855" y="0"/>
                </a:lnTo>
                <a:lnTo>
                  <a:pt x="3478275" y="0"/>
                </a:lnTo>
                <a:lnTo>
                  <a:pt x="3546455" y="1399"/>
                </a:lnTo>
                <a:lnTo>
                  <a:pt x="3612511" y="5502"/>
                </a:lnTo>
                <a:lnTo>
                  <a:pt x="3676062" y="12161"/>
                </a:lnTo>
                <a:lnTo>
                  <a:pt x="3736726" y="21232"/>
                </a:lnTo>
                <a:lnTo>
                  <a:pt x="3794120" y="32568"/>
                </a:lnTo>
                <a:lnTo>
                  <a:pt x="3847862" y="46024"/>
                </a:lnTo>
                <a:lnTo>
                  <a:pt x="3897570" y="61455"/>
                </a:lnTo>
                <a:lnTo>
                  <a:pt x="3942861" y="78715"/>
                </a:lnTo>
                <a:lnTo>
                  <a:pt x="3983353" y="97657"/>
                </a:lnTo>
                <a:lnTo>
                  <a:pt x="4018665" y="118138"/>
                </a:lnTo>
                <a:lnTo>
                  <a:pt x="4072217" y="163128"/>
                </a:lnTo>
                <a:lnTo>
                  <a:pt x="4100458" y="212522"/>
                </a:lnTo>
                <a:lnTo>
                  <a:pt x="4104132" y="238505"/>
                </a:lnTo>
                <a:lnTo>
                  <a:pt x="4104132" y="1192529"/>
                </a:lnTo>
                <a:lnTo>
                  <a:pt x="4089692" y="1243687"/>
                </a:lnTo>
                <a:lnTo>
                  <a:pt x="4048414" y="1291025"/>
                </a:lnTo>
                <a:lnTo>
                  <a:pt x="3983353" y="1333378"/>
                </a:lnTo>
                <a:lnTo>
                  <a:pt x="3942861" y="1352320"/>
                </a:lnTo>
                <a:lnTo>
                  <a:pt x="3897570" y="1369580"/>
                </a:lnTo>
                <a:lnTo>
                  <a:pt x="3847862" y="1385011"/>
                </a:lnTo>
                <a:lnTo>
                  <a:pt x="3794120" y="1398467"/>
                </a:lnTo>
                <a:lnTo>
                  <a:pt x="3736726" y="1409803"/>
                </a:lnTo>
                <a:lnTo>
                  <a:pt x="3676062" y="1418874"/>
                </a:lnTo>
                <a:lnTo>
                  <a:pt x="3612511" y="1425533"/>
                </a:lnTo>
                <a:lnTo>
                  <a:pt x="3546455" y="1429636"/>
                </a:lnTo>
                <a:lnTo>
                  <a:pt x="3478275" y="1431035"/>
                </a:lnTo>
                <a:lnTo>
                  <a:pt x="625855" y="1431035"/>
                </a:lnTo>
                <a:lnTo>
                  <a:pt x="557676" y="1429636"/>
                </a:lnTo>
                <a:lnTo>
                  <a:pt x="491620" y="1425533"/>
                </a:lnTo>
                <a:lnTo>
                  <a:pt x="428069" y="1418874"/>
                </a:lnTo>
                <a:lnTo>
                  <a:pt x="367405" y="1409803"/>
                </a:lnTo>
                <a:lnTo>
                  <a:pt x="310011" y="1398467"/>
                </a:lnTo>
                <a:lnTo>
                  <a:pt x="256269" y="1385011"/>
                </a:lnTo>
                <a:lnTo>
                  <a:pt x="206561" y="1369580"/>
                </a:lnTo>
                <a:lnTo>
                  <a:pt x="161270" y="1352320"/>
                </a:lnTo>
                <a:lnTo>
                  <a:pt x="120778" y="1333378"/>
                </a:lnTo>
                <a:lnTo>
                  <a:pt x="85466" y="1312897"/>
                </a:lnTo>
                <a:lnTo>
                  <a:pt x="31914" y="1267907"/>
                </a:lnTo>
                <a:lnTo>
                  <a:pt x="3673" y="1218513"/>
                </a:lnTo>
                <a:lnTo>
                  <a:pt x="0" y="1192529"/>
                </a:lnTo>
                <a:lnTo>
                  <a:pt x="0" y="238505"/>
                </a:lnTo>
                <a:close/>
              </a:path>
            </a:pathLst>
          </a:custGeom>
          <a:ln w="25908">
            <a:solidFill>
              <a:srgbClr val="FFFFFF"/>
            </a:solidFill>
          </a:ln>
        </p:spPr>
        <p:txBody>
          <a:bodyPr wrap="square" lIns="0" tIns="0" rIns="0" bIns="0" rtlCol="0"/>
          <a:lstStyle/>
          <a:p>
            <a:endParaRPr/>
          </a:p>
        </p:txBody>
      </p:sp>
      <p:sp>
        <p:nvSpPr>
          <p:cNvPr id="20" name="object 20"/>
          <p:cNvSpPr txBox="1"/>
          <p:nvPr/>
        </p:nvSpPr>
        <p:spPr>
          <a:xfrm>
            <a:off x="4613528" y="2337892"/>
            <a:ext cx="3879850" cy="1040798"/>
          </a:xfrm>
          <a:prstGeom prst="rect">
            <a:avLst/>
          </a:prstGeom>
        </p:spPr>
        <p:txBody>
          <a:bodyPr vert="horz" wrap="square" lIns="0" tIns="43180" rIns="0" bIns="0" rtlCol="0">
            <a:spAutoFit/>
          </a:bodyPr>
          <a:lstStyle/>
          <a:p>
            <a:pPr marL="12700" marR="5080" algn="ctr">
              <a:lnSpc>
                <a:spcPct val="90100"/>
              </a:lnSpc>
              <a:spcBef>
                <a:spcPts val="340"/>
              </a:spcBef>
            </a:pPr>
            <a:r>
              <a:rPr sz="2400" b="1" dirty="0">
                <a:latin typeface="Calibri"/>
                <a:cs typeface="Calibri"/>
              </a:rPr>
              <a:t>It </a:t>
            </a:r>
            <a:r>
              <a:rPr sz="2400" b="1" spc="-5" dirty="0">
                <a:latin typeface="Calibri"/>
                <a:cs typeface="Calibri"/>
              </a:rPr>
              <a:t>deals </a:t>
            </a:r>
            <a:r>
              <a:rPr sz="2400" b="1" dirty="0">
                <a:latin typeface="Calibri"/>
                <a:cs typeface="Calibri"/>
              </a:rPr>
              <a:t>with the </a:t>
            </a:r>
            <a:r>
              <a:rPr sz="2400" b="1" spc="-10" dirty="0">
                <a:latin typeface="Calibri"/>
                <a:cs typeface="Calibri"/>
              </a:rPr>
              <a:t>general </a:t>
            </a:r>
            <a:r>
              <a:rPr sz="2400" b="1" spc="-5" dirty="0">
                <a:latin typeface="Calibri"/>
                <a:cs typeface="Calibri"/>
              </a:rPr>
              <a:t>price </a:t>
            </a:r>
            <a:r>
              <a:rPr sz="2400" b="1" spc="-10" dirty="0">
                <a:latin typeface="Calibri"/>
                <a:cs typeface="Calibri"/>
              </a:rPr>
              <a:t>level </a:t>
            </a:r>
            <a:r>
              <a:rPr sz="2400" b="1" dirty="0">
                <a:latin typeface="Calibri"/>
                <a:cs typeface="Calibri"/>
              </a:rPr>
              <a:t>in  the </a:t>
            </a:r>
            <a:r>
              <a:rPr sz="2400" b="1" spc="-25" dirty="0">
                <a:latin typeface="Calibri"/>
                <a:cs typeface="Calibri"/>
              </a:rPr>
              <a:t>economy, </a:t>
            </a:r>
            <a:r>
              <a:rPr sz="2400" b="1" spc="-5" dirty="0">
                <a:latin typeface="Calibri"/>
                <a:cs typeface="Calibri"/>
              </a:rPr>
              <a:t>National income  </a:t>
            </a:r>
            <a:r>
              <a:rPr sz="2400" b="1" dirty="0">
                <a:latin typeface="Calibri"/>
                <a:cs typeface="Calibri"/>
              </a:rPr>
              <a:t>accounting,</a:t>
            </a:r>
            <a:r>
              <a:rPr sz="2400" b="1" spc="-35" dirty="0">
                <a:latin typeface="Calibri"/>
                <a:cs typeface="Calibri"/>
              </a:rPr>
              <a:t> </a:t>
            </a:r>
            <a:r>
              <a:rPr sz="2400" b="1" spc="-10" dirty="0">
                <a:latin typeface="Calibri"/>
                <a:cs typeface="Calibri"/>
              </a:rPr>
              <a:t>etc.</a:t>
            </a:r>
            <a:endParaRPr sz="2400" b="1">
              <a:latin typeface="Calibri"/>
              <a:cs typeface="Calibri"/>
            </a:endParaRPr>
          </a:p>
        </p:txBody>
      </p:sp>
      <p:sp>
        <p:nvSpPr>
          <p:cNvPr id="21" name="object 21"/>
          <p:cNvSpPr/>
          <p:nvPr/>
        </p:nvSpPr>
        <p:spPr>
          <a:xfrm>
            <a:off x="4501134" y="3734561"/>
            <a:ext cx="4104640" cy="1431290"/>
          </a:xfrm>
          <a:custGeom>
            <a:avLst/>
            <a:gdLst/>
            <a:ahLst/>
            <a:cxnLst/>
            <a:rect l="l" t="t" r="r" b="b"/>
            <a:pathLst>
              <a:path w="4104640" h="1431289">
                <a:moveTo>
                  <a:pt x="3478275" y="0"/>
                </a:moveTo>
                <a:lnTo>
                  <a:pt x="625855" y="0"/>
                </a:lnTo>
                <a:lnTo>
                  <a:pt x="557676" y="1399"/>
                </a:lnTo>
                <a:lnTo>
                  <a:pt x="491620" y="5502"/>
                </a:lnTo>
                <a:lnTo>
                  <a:pt x="428069" y="12161"/>
                </a:lnTo>
                <a:lnTo>
                  <a:pt x="367405" y="21232"/>
                </a:lnTo>
                <a:lnTo>
                  <a:pt x="310011" y="32568"/>
                </a:lnTo>
                <a:lnTo>
                  <a:pt x="256269" y="46024"/>
                </a:lnTo>
                <a:lnTo>
                  <a:pt x="206561" y="61455"/>
                </a:lnTo>
                <a:lnTo>
                  <a:pt x="161270" y="78715"/>
                </a:lnTo>
                <a:lnTo>
                  <a:pt x="120778" y="97657"/>
                </a:lnTo>
                <a:lnTo>
                  <a:pt x="85466" y="118138"/>
                </a:lnTo>
                <a:lnTo>
                  <a:pt x="31914" y="163128"/>
                </a:lnTo>
                <a:lnTo>
                  <a:pt x="3673" y="212522"/>
                </a:lnTo>
                <a:lnTo>
                  <a:pt x="0" y="238506"/>
                </a:lnTo>
                <a:lnTo>
                  <a:pt x="0" y="1192530"/>
                </a:lnTo>
                <a:lnTo>
                  <a:pt x="14439" y="1243687"/>
                </a:lnTo>
                <a:lnTo>
                  <a:pt x="55717" y="1291025"/>
                </a:lnTo>
                <a:lnTo>
                  <a:pt x="120778" y="1333378"/>
                </a:lnTo>
                <a:lnTo>
                  <a:pt x="161270" y="1352320"/>
                </a:lnTo>
                <a:lnTo>
                  <a:pt x="206561" y="1369580"/>
                </a:lnTo>
                <a:lnTo>
                  <a:pt x="256269" y="1385011"/>
                </a:lnTo>
                <a:lnTo>
                  <a:pt x="310011" y="1398467"/>
                </a:lnTo>
                <a:lnTo>
                  <a:pt x="367405" y="1409803"/>
                </a:lnTo>
                <a:lnTo>
                  <a:pt x="428069" y="1418874"/>
                </a:lnTo>
                <a:lnTo>
                  <a:pt x="491620" y="1425533"/>
                </a:lnTo>
                <a:lnTo>
                  <a:pt x="557676" y="1429636"/>
                </a:lnTo>
                <a:lnTo>
                  <a:pt x="625855" y="1431036"/>
                </a:lnTo>
                <a:lnTo>
                  <a:pt x="3478275" y="1431036"/>
                </a:lnTo>
                <a:lnTo>
                  <a:pt x="3546455" y="1429636"/>
                </a:lnTo>
                <a:lnTo>
                  <a:pt x="3612511" y="1425533"/>
                </a:lnTo>
                <a:lnTo>
                  <a:pt x="3676062" y="1418874"/>
                </a:lnTo>
                <a:lnTo>
                  <a:pt x="3736726" y="1409803"/>
                </a:lnTo>
                <a:lnTo>
                  <a:pt x="3794120" y="1398467"/>
                </a:lnTo>
                <a:lnTo>
                  <a:pt x="3847862" y="1385011"/>
                </a:lnTo>
                <a:lnTo>
                  <a:pt x="3897570" y="1369580"/>
                </a:lnTo>
                <a:lnTo>
                  <a:pt x="3942861" y="1352320"/>
                </a:lnTo>
                <a:lnTo>
                  <a:pt x="3983353" y="1333378"/>
                </a:lnTo>
                <a:lnTo>
                  <a:pt x="4018665" y="1312897"/>
                </a:lnTo>
                <a:lnTo>
                  <a:pt x="4072217" y="1267907"/>
                </a:lnTo>
                <a:lnTo>
                  <a:pt x="4100458" y="1218513"/>
                </a:lnTo>
                <a:lnTo>
                  <a:pt x="4104132" y="1192530"/>
                </a:lnTo>
                <a:lnTo>
                  <a:pt x="4104132" y="238506"/>
                </a:lnTo>
                <a:lnTo>
                  <a:pt x="4089692" y="187348"/>
                </a:lnTo>
                <a:lnTo>
                  <a:pt x="4048414" y="140010"/>
                </a:lnTo>
                <a:lnTo>
                  <a:pt x="3983353" y="97657"/>
                </a:lnTo>
                <a:lnTo>
                  <a:pt x="3942861" y="78715"/>
                </a:lnTo>
                <a:lnTo>
                  <a:pt x="3897570" y="61455"/>
                </a:lnTo>
                <a:lnTo>
                  <a:pt x="3847862" y="46024"/>
                </a:lnTo>
                <a:lnTo>
                  <a:pt x="3794120" y="32568"/>
                </a:lnTo>
                <a:lnTo>
                  <a:pt x="3736726" y="21232"/>
                </a:lnTo>
                <a:lnTo>
                  <a:pt x="3676062" y="12161"/>
                </a:lnTo>
                <a:lnTo>
                  <a:pt x="3612511" y="5502"/>
                </a:lnTo>
                <a:lnTo>
                  <a:pt x="3546455" y="1399"/>
                </a:lnTo>
                <a:lnTo>
                  <a:pt x="3478275" y="0"/>
                </a:lnTo>
                <a:close/>
              </a:path>
            </a:pathLst>
          </a:custGeom>
          <a:solidFill>
            <a:srgbClr val="8063A1"/>
          </a:solidFill>
        </p:spPr>
        <p:txBody>
          <a:bodyPr wrap="square" lIns="0" tIns="0" rIns="0" bIns="0" rtlCol="0"/>
          <a:lstStyle/>
          <a:p>
            <a:endParaRPr/>
          </a:p>
        </p:txBody>
      </p:sp>
      <p:sp>
        <p:nvSpPr>
          <p:cNvPr id="22" name="object 22"/>
          <p:cNvSpPr/>
          <p:nvPr/>
        </p:nvSpPr>
        <p:spPr>
          <a:xfrm>
            <a:off x="4501134" y="3734561"/>
            <a:ext cx="4104640" cy="1431290"/>
          </a:xfrm>
          <a:custGeom>
            <a:avLst/>
            <a:gdLst/>
            <a:ahLst/>
            <a:cxnLst/>
            <a:rect l="l" t="t" r="r" b="b"/>
            <a:pathLst>
              <a:path w="4104640" h="1431289">
                <a:moveTo>
                  <a:pt x="0" y="238506"/>
                </a:moveTo>
                <a:lnTo>
                  <a:pt x="14439" y="187348"/>
                </a:lnTo>
                <a:lnTo>
                  <a:pt x="55717" y="140010"/>
                </a:lnTo>
                <a:lnTo>
                  <a:pt x="120778" y="97657"/>
                </a:lnTo>
                <a:lnTo>
                  <a:pt x="161270" y="78715"/>
                </a:lnTo>
                <a:lnTo>
                  <a:pt x="206561" y="61455"/>
                </a:lnTo>
                <a:lnTo>
                  <a:pt x="256269" y="46024"/>
                </a:lnTo>
                <a:lnTo>
                  <a:pt x="310011" y="32568"/>
                </a:lnTo>
                <a:lnTo>
                  <a:pt x="367405" y="21232"/>
                </a:lnTo>
                <a:lnTo>
                  <a:pt x="428069" y="12161"/>
                </a:lnTo>
                <a:lnTo>
                  <a:pt x="491620" y="5502"/>
                </a:lnTo>
                <a:lnTo>
                  <a:pt x="557676" y="1399"/>
                </a:lnTo>
                <a:lnTo>
                  <a:pt x="625855" y="0"/>
                </a:lnTo>
                <a:lnTo>
                  <a:pt x="3478275" y="0"/>
                </a:lnTo>
                <a:lnTo>
                  <a:pt x="3546455" y="1399"/>
                </a:lnTo>
                <a:lnTo>
                  <a:pt x="3612511" y="5502"/>
                </a:lnTo>
                <a:lnTo>
                  <a:pt x="3676062" y="12161"/>
                </a:lnTo>
                <a:lnTo>
                  <a:pt x="3736726" y="21232"/>
                </a:lnTo>
                <a:lnTo>
                  <a:pt x="3794120" y="32568"/>
                </a:lnTo>
                <a:lnTo>
                  <a:pt x="3847862" y="46024"/>
                </a:lnTo>
                <a:lnTo>
                  <a:pt x="3897570" y="61455"/>
                </a:lnTo>
                <a:lnTo>
                  <a:pt x="3942861" y="78715"/>
                </a:lnTo>
                <a:lnTo>
                  <a:pt x="3983353" y="97657"/>
                </a:lnTo>
                <a:lnTo>
                  <a:pt x="4018665" y="118138"/>
                </a:lnTo>
                <a:lnTo>
                  <a:pt x="4072217" y="163128"/>
                </a:lnTo>
                <a:lnTo>
                  <a:pt x="4100458" y="212522"/>
                </a:lnTo>
                <a:lnTo>
                  <a:pt x="4104132" y="238506"/>
                </a:lnTo>
                <a:lnTo>
                  <a:pt x="4104132" y="1192530"/>
                </a:lnTo>
                <a:lnTo>
                  <a:pt x="4089692" y="1243687"/>
                </a:lnTo>
                <a:lnTo>
                  <a:pt x="4048414" y="1291025"/>
                </a:lnTo>
                <a:lnTo>
                  <a:pt x="3983353" y="1333378"/>
                </a:lnTo>
                <a:lnTo>
                  <a:pt x="3942861" y="1352320"/>
                </a:lnTo>
                <a:lnTo>
                  <a:pt x="3897570" y="1369580"/>
                </a:lnTo>
                <a:lnTo>
                  <a:pt x="3847862" y="1385011"/>
                </a:lnTo>
                <a:lnTo>
                  <a:pt x="3794120" y="1398467"/>
                </a:lnTo>
                <a:lnTo>
                  <a:pt x="3736726" y="1409803"/>
                </a:lnTo>
                <a:lnTo>
                  <a:pt x="3676062" y="1418874"/>
                </a:lnTo>
                <a:lnTo>
                  <a:pt x="3612511" y="1425533"/>
                </a:lnTo>
                <a:lnTo>
                  <a:pt x="3546455" y="1429636"/>
                </a:lnTo>
                <a:lnTo>
                  <a:pt x="3478275" y="1431036"/>
                </a:lnTo>
                <a:lnTo>
                  <a:pt x="625855" y="1431036"/>
                </a:lnTo>
                <a:lnTo>
                  <a:pt x="557676" y="1429636"/>
                </a:lnTo>
                <a:lnTo>
                  <a:pt x="491620" y="1425533"/>
                </a:lnTo>
                <a:lnTo>
                  <a:pt x="428069" y="1418874"/>
                </a:lnTo>
                <a:lnTo>
                  <a:pt x="367405" y="1409803"/>
                </a:lnTo>
                <a:lnTo>
                  <a:pt x="310011" y="1398467"/>
                </a:lnTo>
                <a:lnTo>
                  <a:pt x="256269" y="1385011"/>
                </a:lnTo>
                <a:lnTo>
                  <a:pt x="206561" y="1369580"/>
                </a:lnTo>
                <a:lnTo>
                  <a:pt x="161270" y="1352320"/>
                </a:lnTo>
                <a:lnTo>
                  <a:pt x="120778" y="1333378"/>
                </a:lnTo>
                <a:lnTo>
                  <a:pt x="85466" y="1312897"/>
                </a:lnTo>
                <a:lnTo>
                  <a:pt x="31914" y="1267907"/>
                </a:lnTo>
                <a:lnTo>
                  <a:pt x="3673" y="1218513"/>
                </a:lnTo>
                <a:lnTo>
                  <a:pt x="0" y="1192530"/>
                </a:lnTo>
                <a:lnTo>
                  <a:pt x="0" y="238506"/>
                </a:lnTo>
                <a:close/>
              </a:path>
            </a:pathLst>
          </a:custGeom>
          <a:ln w="25908">
            <a:solidFill>
              <a:srgbClr val="FFFFFF"/>
            </a:solidFill>
          </a:ln>
        </p:spPr>
        <p:txBody>
          <a:bodyPr wrap="square" lIns="0" tIns="0" rIns="0" bIns="0" rtlCol="0"/>
          <a:lstStyle/>
          <a:p>
            <a:endParaRPr/>
          </a:p>
        </p:txBody>
      </p:sp>
      <p:sp>
        <p:nvSpPr>
          <p:cNvPr id="23" name="object 23"/>
          <p:cNvSpPr txBox="1"/>
          <p:nvPr/>
        </p:nvSpPr>
        <p:spPr>
          <a:xfrm>
            <a:off x="4849748" y="3978021"/>
            <a:ext cx="3404870" cy="897682"/>
          </a:xfrm>
          <a:prstGeom prst="rect">
            <a:avLst/>
          </a:prstGeom>
        </p:spPr>
        <p:txBody>
          <a:bodyPr vert="horz" wrap="square" lIns="0" tIns="12700" rIns="0" bIns="0" rtlCol="0">
            <a:spAutoFit/>
          </a:bodyPr>
          <a:lstStyle/>
          <a:p>
            <a:pPr algn="ctr">
              <a:lnSpc>
                <a:spcPts val="2280"/>
              </a:lnSpc>
              <a:spcBef>
                <a:spcPts val="100"/>
              </a:spcBef>
            </a:pPr>
            <a:r>
              <a:rPr sz="2400" b="1" dirty="0">
                <a:latin typeface="Calibri"/>
                <a:cs typeface="Calibri"/>
              </a:rPr>
              <a:t>Income is the </a:t>
            </a:r>
            <a:r>
              <a:rPr sz="2400" b="1" spc="-5" dirty="0">
                <a:latin typeface="Calibri"/>
                <a:cs typeface="Calibri"/>
              </a:rPr>
              <a:t>basic </a:t>
            </a:r>
            <a:r>
              <a:rPr sz="2400" b="1" spc="-10" dirty="0">
                <a:latin typeface="Calibri"/>
                <a:cs typeface="Calibri"/>
              </a:rPr>
              <a:t>parameter</a:t>
            </a:r>
            <a:r>
              <a:rPr sz="2400" b="1" spc="-45" dirty="0">
                <a:latin typeface="Calibri"/>
                <a:cs typeface="Calibri"/>
              </a:rPr>
              <a:t> </a:t>
            </a:r>
            <a:r>
              <a:rPr sz="2400" b="1" spc="-5" dirty="0">
                <a:latin typeface="Calibri"/>
                <a:cs typeface="Calibri"/>
              </a:rPr>
              <a:t>of</a:t>
            </a:r>
            <a:endParaRPr sz="2400" b="1">
              <a:latin typeface="Calibri"/>
              <a:cs typeface="Calibri"/>
            </a:endParaRPr>
          </a:p>
          <a:p>
            <a:pPr marL="2540" algn="ctr">
              <a:lnSpc>
                <a:spcPts val="2280"/>
              </a:lnSpc>
            </a:pPr>
            <a:r>
              <a:rPr sz="2400" b="1" spc="-10" dirty="0">
                <a:latin typeface="Calibri"/>
                <a:cs typeface="Calibri"/>
              </a:rPr>
              <a:t>macro </a:t>
            </a:r>
            <a:r>
              <a:rPr sz="2400" b="1" spc="-5" dirty="0">
                <a:latin typeface="Calibri"/>
                <a:cs typeface="Calibri"/>
              </a:rPr>
              <a:t>economics.</a:t>
            </a:r>
            <a:endParaRPr sz="2400" b="1">
              <a:latin typeface="Calibri"/>
              <a:cs typeface="Calibri"/>
            </a:endParaRPr>
          </a:p>
        </p:txBody>
      </p:sp>
      <p:sp>
        <p:nvSpPr>
          <p:cNvPr id="24" name="object 24"/>
          <p:cNvSpPr/>
          <p:nvPr/>
        </p:nvSpPr>
        <p:spPr>
          <a:xfrm>
            <a:off x="4501134" y="5235702"/>
            <a:ext cx="4104640" cy="1431290"/>
          </a:xfrm>
          <a:custGeom>
            <a:avLst/>
            <a:gdLst/>
            <a:ahLst/>
            <a:cxnLst/>
            <a:rect l="l" t="t" r="r" b="b"/>
            <a:pathLst>
              <a:path w="4104640" h="1431290">
                <a:moveTo>
                  <a:pt x="3478275" y="0"/>
                </a:moveTo>
                <a:lnTo>
                  <a:pt x="625855" y="0"/>
                </a:lnTo>
                <a:lnTo>
                  <a:pt x="557676" y="1399"/>
                </a:lnTo>
                <a:lnTo>
                  <a:pt x="491620" y="5502"/>
                </a:lnTo>
                <a:lnTo>
                  <a:pt x="428069" y="12161"/>
                </a:lnTo>
                <a:lnTo>
                  <a:pt x="367405" y="21232"/>
                </a:lnTo>
                <a:lnTo>
                  <a:pt x="310011" y="32568"/>
                </a:lnTo>
                <a:lnTo>
                  <a:pt x="256269" y="46024"/>
                </a:lnTo>
                <a:lnTo>
                  <a:pt x="206561" y="61455"/>
                </a:lnTo>
                <a:lnTo>
                  <a:pt x="161270" y="78715"/>
                </a:lnTo>
                <a:lnTo>
                  <a:pt x="120778" y="97657"/>
                </a:lnTo>
                <a:lnTo>
                  <a:pt x="85466" y="118138"/>
                </a:lnTo>
                <a:lnTo>
                  <a:pt x="31914" y="163128"/>
                </a:lnTo>
                <a:lnTo>
                  <a:pt x="3673" y="212522"/>
                </a:lnTo>
                <a:lnTo>
                  <a:pt x="0" y="238506"/>
                </a:lnTo>
                <a:lnTo>
                  <a:pt x="0" y="1192530"/>
                </a:lnTo>
                <a:lnTo>
                  <a:pt x="14439" y="1243695"/>
                </a:lnTo>
                <a:lnTo>
                  <a:pt x="55717" y="1291036"/>
                </a:lnTo>
                <a:lnTo>
                  <a:pt x="120778" y="1333389"/>
                </a:lnTo>
                <a:lnTo>
                  <a:pt x="161270" y="1352330"/>
                </a:lnTo>
                <a:lnTo>
                  <a:pt x="206561" y="1369589"/>
                </a:lnTo>
                <a:lnTo>
                  <a:pt x="256269" y="1385018"/>
                </a:lnTo>
                <a:lnTo>
                  <a:pt x="310011" y="1398473"/>
                </a:lnTo>
                <a:lnTo>
                  <a:pt x="367405" y="1409807"/>
                </a:lnTo>
                <a:lnTo>
                  <a:pt x="428069" y="1418876"/>
                </a:lnTo>
                <a:lnTo>
                  <a:pt x="491620" y="1425534"/>
                </a:lnTo>
                <a:lnTo>
                  <a:pt x="557676" y="1429636"/>
                </a:lnTo>
                <a:lnTo>
                  <a:pt x="625855" y="1431036"/>
                </a:lnTo>
                <a:lnTo>
                  <a:pt x="3478275" y="1431036"/>
                </a:lnTo>
                <a:lnTo>
                  <a:pt x="3546455" y="1429636"/>
                </a:lnTo>
                <a:lnTo>
                  <a:pt x="3612511" y="1425534"/>
                </a:lnTo>
                <a:lnTo>
                  <a:pt x="3676062" y="1418876"/>
                </a:lnTo>
                <a:lnTo>
                  <a:pt x="3736726" y="1409807"/>
                </a:lnTo>
                <a:lnTo>
                  <a:pt x="3794120" y="1398473"/>
                </a:lnTo>
                <a:lnTo>
                  <a:pt x="3847862" y="1385018"/>
                </a:lnTo>
                <a:lnTo>
                  <a:pt x="3897570" y="1369589"/>
                </a:lnTo>
                <a:lnTo>
                  <a:pt x="3942861" y="1352330"/>
                </a:lnTo>
                <a:lnTo>
                  <a:pt x="3983353" y="1333389"/>
                </a:lnTo>
                <a:lnTo>
                  <a:pt x="4018665" y="1312909"/>
                </a:lnTo>
                <a:lnTo>
                  <a:pt x="4072217" y="1267916"/>
                </a:lnTo>
                <a:lnTo>
                  <a:pt x="4100458" y="1218518"/>
                </a:lnTo>
                <a:lnTo>
                  <a:pt x="4104132" y="1192530"/>
                </a:lnTo>
                <a:lnTo>
                  <a:pt x="4104132" y="238506"/>
                </a:lnTo>
                <a:lnTo>
                  <a:pt x="4089692" y="187348"/>
                </a:lnTo>
                <a:lnTo>
                  <a:pt x="4048414" y="140010"/>
                </a:lnTo>
                <a:lnTo>
                  <a:pt x="3983353" y="97657"/>
                </a:lnTo>
                <a:lnTo>
                  <a:pt x="3942861" y="78715"/>
                </a:lnTo>
                <a:lnTo>
                  <a:pt x="3897570" y="61455"/>
                </a:lnTo>
                <a:lnTo>
                  <a:pt x="3847862" y="46024"/>
                </a:lnTo>
                <a:lnTo>
                  <a:pt x="3794120" y="32568"/>
                </a:lnTo>
                <a:lnTo>
                  <a:pt x="3736726" y="21232"/>
                </a:lnTo>
                <a:lnTo>
                  <a:pt x="3676062" y="12161"/>
                </a:lnTo>
                <a:lnTo>
                  <a:pt x="3612511" y="5502"/>
                </a:lnTo>
                <a:lnTo>
                  <a:pt x="3546455" y="1399"/>
                </a:lnTo>
                <a:lnTo>
                  <a:pt x="3478275" y="0"/>
                </a:lnTo>
                <a:close/>
              </a:path>
            </a:pathLst>
          </a:custGeom>
          <a:solidFill>
            <a:srgbClr val="4AACC5"/>
          </a:solidFill>
        </p:spPr>
        <p:txBody>
          <a:bodyPr wrap="square" lIns="0" tIns="0" rIns="0" bIns="0" rtlCol="0"/>
          <a:lstStyle/>
          <a:p>
            <a:endParaRPr/>
          </a:p>
        </p:txBody>
      </p:sp>
      <p:sp>
        <p:nvSpPr>
          <p:cNvPr id="25" name="object 25"/>
          <p:cNvSpPr/>
          <p:nvPr/>
        </p:nvSpPr>
        <p:spPr>
          <a:xfrm>
            <a:off x="4501134" y="5235702"/>
            <a:ext cx="4104640" cy="1431290"/>
          </a:xfrm>
          <a:custGeom>
            <a:avLst/>
            <a:gdLst/>
            <a:ahLst/>
            <a:cxnLst/>
            <a:rect l="l" t="t" r="r" b="b"/>
            <a:pathLst>
              <a:path w="4104640" h="1431290">
                <a:moveTo>
                  <a:pt x="0" y="238506"/>
                </a:moveTo>
                <a:lnTo>
                  <a:pt x="14439" y="187348"/>
                </a:lnTo>
                <a:lnTo>
                  <a:pt x="55717" y="140010"/>
                </a:lnTo>
                <a:lnTo>
                  <a:pt x="120778" y="97657"/>
                </a:lnTo>
                <a:lnTo>
                  <a:pt x="161270" y="78715"/>
                </a:lnTo>
                <a:lnTo>
                  <a:pt x="206561" y="61455"/>
                </a:lnTo>
                <a:lnTo>
                  <a:pt x="256269" y="46024"/>
                </a:lnTo>
                <a:lnTo>
                  <a:pt x="310011" y="32568"/>
                </a:lnTo>
                <a:lnTo>
                  <a:pt x="367405" y="21232"/>
                </a:lnTo>
                <a:lnTo>
                  <a:pt x="428069" y="12161"/>
                </a:lnTo>
                <a:lnTo>
                  <a:pt x="491620" y="5502"/>
                </a:lnTo>
                <a:lnTo>
                  <a:pt x="557676" y="1399"/>
                </a:lnTo>
                <a:lnTo>
                  <a:pt x="625855" y="0"/>
                </a:lnTo>
                <a:lnTo>
                  <a:pt x="3478275" y="0"/>
                </a:lnTo>
                <a:lnTo>
                  <a:pt x="3546455" y="1399"/>
                </a:lnTo>
                <a:lnTo>
                  <a:pt x="3612511" y="5502"/>
                </a:lnTo>
                <a:lnTo>
                  <a:pt x="3676062" y="12161"/>
                </a:lnTo>
                <a:lnTo>
                  <a:pt x="3736726" y="21232"/>
                </a:lnTo>
                <a:lnTo>
                  <a:pt x="3794120" y="32568"/>
                </a:lnTo>
                <a:lnTo>
                  <a:pt x="3847862" y="46024"/>
                </a:lnTo>
                <a:lnTo>
                  <a:pt x="3897570" y="61455"/>
                </a:lnTo>
                <a:lnTo>
                  <a:pt x="3942861" y="78715"/>
                </a:lnTo>
                <a:lnTo>
                  <a:pt x="3983353" y="97657"/>
                </a:lnTo>
                <a:lnTo>
                  <a:pt x="4018665" y="118138"/>
                </a:lnTo>
                <a:lnTo>
                  <a:pt x="4072217" y="163128"/>
                </a:lnTo>
                <a:lnTo>
                  <a:pt x="4100458" y="212522"/>
                </a:lnTo>
                <a:lnTo>
                  <a:pt x="4104132" y="238506"/>
                </a:lnTo>
                <a:lnTo>
                  <a:pt x="4104132" y="1192530"/>
                </a:lnTo>
                <a:lnTo>
                  <a:pt x="4089692" y="1243695"/>
                </a:lnTo>
                <a:lnTo>
                  <a:pt x="4048414" y="1291036"/>
                </a:lnTo>
                <a:lnTo>
                  <a:pt x="3983353" y="1333389"/>
                </a:lnTo>
                <a:lnTo>
                  <a:pt x="3942861" y="1352330"/>
                </a:lnTo>
                <a:lnTo>
                  <a:pt x="3897570" y="1369589"/>
                </a:lnTo>
                <a:lnTo>
                  <a:pt x="3847862" y="1385018"/>
                </a:lnTo>
                <a:lnTo>
                  <a:pt x="3794120" y="1398473"/>
                </a:lnTo>
                <a:lnTo>
                  <a:pt x="3736726" y="1409807"/>
                </a:lnTo>
                <a:lnTo>
                  <a:pt x="3676062" y="1418876"/>
                </a:lnTo>
                <a:lnTo>
                  <a:pt x="3612511" y="1425534"/>
                </a:lnTo>
                <a:lnTo>
                  <a:pt x="3546455" y="1429636"/>
                </a:lnTo>
                <a:lnTo>
                  <a:pt x="3478275" y="1431036"/>
                </a:lnTo>
                <a:lnTo>
                  <a:pt x="625855" y="1431036"/>
                </a:lnTo>
                <a:lnTo>
                  <a:pt x="557676" y="1429636"/>
                </a:lnTo>
                <a:lnTo>
                  <a:pt x="491620" y="1425534"/>
                </a:lnTo>
                <a:lnTo>
                  <a:pt x="428069" y="1418876"/>
                </a:lnTo>
                <a:lnTo>
                  <a:pt x="367405" y="1409807"/>
                </a:lnTo>
                <a:lnTo>
                  <a:pt x="310011" y="1398473"/>
                </a:lnTo>
                <a:lnTo>
                  <a:pt x="256269" y="1385018"/>
                </a:lnTo>
                <a:lnTo>
                  <a:pt x="206561" y="1369589"/>
                </a:lnTo>
                <a:lnTo>
                  <a:pt x="161270" y="1352330"/>
                </a:lnTo>
                <a:lnTo>
                  <a:pt x="120778" y="1333389"/>
                </a:lnTo>
                <a:lnTo>
                  <a:pt x="85466" y="1312909"/>
                </a:lnTo>
                <a:lnTo>
                  <a:pt x="31914" y="1267916"/>
                </a:lnTo>
                <a:lnTo>
                  <a:pt x="3673" y="1218518"/>
                </a:lnTo>
                <a:lnTo>
                  <a:pt x="0" y="1192530"/>
                </a:lnTo>
                <a:lnTo>
                  <a:pt x="0" y="238506"/>
                </a:lnTo>
                <a:close/>
              </a:path>
            </a:pathLst>
          </a:custGeom>
          <a:ln w="25908">
            <a:solidFill>
              <a:srgbClr val="FFFFFF"/>
            </a:solidFill>
          </a:ln>
        </p:spPr>
        <p:txBody>
          <a:bodyPr wrap="square" lIns="0" tIns="0" rIns="0" bIns="0" rtlCol="0"/>
          <a:lstStyle/>
          <a:p>
            <a:endParaRPr/>
          </a:p>
        </p:txBody>
      </p:sp>
      <p:sp>
        <p:nvSpPr>
          <p:cNvPr id="26" name="object 26"/>
          <p:cNvSpPr txBox="1"/>
          <p:nvPr/>
        </p:nvSpPr>
        <p:spPr>
          <a:xfrm>
            <a:off x="4633340" y="5343550"/>
            <a:ext cx="3839845" cy="1176604"/>
          </a:xfrm>
          <a:prstGeom prst="rect">
            <a:avLst/>
          </a:prstGeom>
        </p:spPr>
        <p:txBody>
          <a:bodyPr vert="horz" wrap="square" lIns="0" tIns="47625" rIns="0" bIns="0" rtlCol="0">
            <a:spAutoFit/>
          </a:bodyPr>
          <a:lstStyle/>
          <a:p>
            <a:pPr marL="12700" marR="5080" indent="-1270" algn="ctr">
              <a:lnSpc>
                <a:spcPts val="2160"/>
              </a:lnSpc>
              <a:spcBef>
                <a:spcPts val="375"/>
              </a:spcBef>
            </a:pPr>
            <a:r>
              <a:rPr sz="2400" b="1" spc="-5" dirty="0">
                <a:latin typeface="Calibri"/>
                <a:cs typeface="Calibri"/>
              </a:rPr>
              <a:t>Study of </a:t>
            </a:r>
            <a:r>
              <a:rPr sz="2400" b="1" spc="-10" dirty="0">
                <a:latin typeface="Calibri"/>
                <a:cs typeface="Calibri"/>
              </a:rPr>
              <a:t>macro </a:t>
            </a:r>
            <a:r>
              <a:rPr sz="2400" b="1" spc="-5" dirty="0">
                <a:latin typeface="Calibri"/>
                <a:cs typeface="Calibri"/>
              </a:rPr>
              <a:t>economics </a:t>
            </a:r>
            <a:r>
              <a:rPr sz="2400" b="1" dirty="0">
                <a:latin typeface="Calibri"/>
                <a:cs typeface="Calibri"/>
              </a:rPr>
              <a:t>is  </a:t>
            </a:r>
            <a:r>
              <a:rPr sz="2400" b="1" spc="-10" dirty="0">
                <a:latin typeface="Calibri"/>
                <a:cs typeface="Calibri"/>
              </a:rPr>
              <a:t>important </a:t>
            </a:r>
            <a:r>
              <a:rPr sz="2400" b="1" spc="-15" dirty="0">
                <a:latin typeface="Calibri"/>
                <a:cs typeface="Calibri"/>
              </a:rPr>
              <a:t>for </a:t>
            </a:r>
            <a:r>
              <a:rPr sz="2400" b="1" spc="-10" dirty="0">
                <a:latin typeface="Calibri"/>
                <a:cs typeface="Calibri"/>
              </a:rPr>
              <a:t>formulation </a:t>
            </a:r>
            <a:r>
              <a:rPr sz="2400" b="1" spc="-5" dirty="0">
                <a:latin typeface="Calibri"/>
                <a:cs typeface="Calibri"/>
              </a:rPr>
              <a:t>of  economic policy of </a:t>
            </a:r>
            <a:r>
              <a:rPr sz="2400" b="1" dirty="0">
                <a:latin typeface="Calibri"/>
                <a:cs typeface="Calibri"/>
              </a:rPr>
              <a:t>the whole</a:t>
            </a:r>
            <a:r>
              <a:rPr sz="2400" b="1" spc="-60" dirty="0">
                <a:latin typeface="Calibri"/>
                <a:cs typeface="Calibri"/>
              </a:rPr>
              <a:t> </a:t>
            </a:r>
            <a:r>
              <a:rPr sz="2400" b="1" spc="-5" dirty="0">
                <a:latin typeface="Calibri"/>
                <a:cs typeface="Calibri"/>
              </a:rPr>
              <a:t>nation.</a:t>
            </a:r>
            <a:endParaRPr sz="2400" b="1">
              <a:latin typeface="Calibri"/>
              <a:cs typeface="Calibri"/>
            </a:endParaRPr>
          </a:p>
        </p:txBody>
      </p:sp>
      <p:sp>
        <p:nvSpPr>
          <p:cNvPr id="27" name="object 27"/>
          <p:cNvSpPr txBox="1"/>
          <p:nvPr/>
        </p:nvSpPr>
        <p:spPr>
          <a:xfrm>
            <a:off x="5527040" y="167385"/>
            <a:ext cx="2183130" cy="391160"/>
          </a:xfrm>
          <a:prstGeom prst="rect">
            <a:avLst/>
          </a:prstGeom>
        </p:spPr>
        <p:txBody>
          <a:bodyPr vert="horz" wrap="square" lIns="0" tIns="12700" rIns="0" bIns="0" rtlCol="0">
            <a:spAutoFit/>
          </a:bodyPr>
          <a:lstStyle/>
          <a:p>
            <a:pPr marL="12700">
              <a:lnSpc>
                <a:spcPct val="100000"/>
              </a:lnSpc>
              <a:spcBef>
                <a:spcPts val="100"/>
              </a:spcBef>
            </a:pPr>
            <a:r>
              <a:rPr sz="2400" b="1" spc="-10" dirty="0">
                <a:latin typeface="Calibri"/>
                <a:cs typeface="Calibri"/>
              </a:rPr>
              <a:t>Macroeconomics</a:t>
            </a:r>
            <a:endParaRPr sz="2400">
              <a:latin typeface="Calibri"/>
              <a:cs typeface="Calibri"/>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97002" y="842010"/>
            <a:ext cx="4175760" cy="1338580"/>
          </a:xfrm>
          <a:custGeom>
            <a:avLst/>
            <a:gdLst/>
            <a:ahLst/>
            <a:cxnLst/>
            <a:rect l="l" t="t" r="r" b="b"/>
            <a:pathLst>
              <a:path w="4175760" h="1338580">
                <a:moveTo>
                  <a:pt x="3546602" y="0"/>
                </a:moveTo>
                <a:lnTo>
                  <a:pt x="629119" y="0"/>
                </a:lnTo>
                <a:lnTo>
                  <a:pt x="560571" y="1308"/>
                </a:lnTo>
                <a:lnTo>
                  <a:pt x="494160" y="5142"/>
                </a:lnTo>
                <a:lnTo>
                  <a:pt x="430271" y="11367"/>
                </a:lnTo>
                <a:lnTo>
                  <a:pt x="369288" y="19845"/>
                </a:lnTo>
                <a:lnTo>
                  <a:pt x="311594" y="30442"/>
                </a:lnTo>
                <a:lnTo>
                  <a:pt x="257572" y="43021"/>
                </a:lnTo>
                <a:lnTo>
                  <a:pt x="207608" y="57447"/>
                </a:lnTo>
                <a:lnTo>
                  <a:pt x="162084" y="73583"/>
                </a:lnTo>
                <a:lnTo>
                  <a:pt x="121385" y="91293"/>
                </a:lnTo>
                <a:lnTo>
                  <a:pt x="85894" y="110442"/>
                </a:lnTo>
                <a:lnTo>
                  <a:pt x="32073" y="152513"/>
                </a:lnTo>
                <a:lnTo>
                  <a:pt x="3691" y="198708"/>
                </a:lnTo>
                <a:lnTo>
                  <a:pt x="0" y="223012"/>
                </a:lnTo>
                <a:lnTo>
                  <a:pt x="0" y="1115060"/>
                </a:lnTo>
                <a:lnTo>
                  <a:pt x="14510" y="1162908"/>
                </a:lnTo>
                <a:lnTo>
                  <a:pt x="55996" y="1207177"/>
                </a:lnTo>
                <a:lnTo>
                  <a:pt x="121385" y="1246778"/>
                </a:lnTo>
                <a:lnTo>
                  <a:pt x="162084" y="1264488"/>
                </a:lnTo>
                <a:lnTo>
                  <a:pt x="207608" y="1280624"/>
                </a:lnTo>
                <a:lnTo>
                  <a:pt x="257572" y="1295050"/>
                </a:lnTo>
                <a:lnTo>
                  <a:pt x="311594" y="1307629"/>
                </a:lnTo>
                <a:lnTo>
                  <a:pt x="369288" y="1318226"/>
                </a:lnTo>
                <a:lnTo>
                  <a:pt x="430271" y="1326704"/>
                </a:lnTo>
                <a:lnTo>
                  <a:pt x="494160" y="1332929"/>
                </a:lnTo>
                <a:lnTo>
                  <a:pt x="560571" y="1336763"/>
                </a:lnTo>
                <a:lnTo>
                  <a:pt x="629119" y="1338072"/>
                </a:lnTo>
                <a:lnTo>
                  <a:pt x="3546602" y="1338072"/>
                </a:lnTo>
                <a:lnTo>
                  <a:pt x="3615155" y="1336763"/>
                </a:lnTo>
                <a:lnTo>
                  <a:pt x="3681570" y="1332929"/>
                </a:lnTo>
                <a:lnTo>
                  <a:pt x="3745463" y="1326704"/>
                </a:lnTo>
                <a:lnTo>
                  <a:pt x="3806451" y="1318226"/>
                </a:lnTo>
                <a:lnTo>
                  <a:pt x="3864149" y="1307629"/>
                </a:lnTo>
                <a:lnTo>
                  <a:pt x="3918173" y="1295050"/>
                </a:lnTo>
                <a:lnTo>
                  <a:pt x="3968140" y="1280624"/>
                </a:lnTo>
                <a:lnTo>
                  <a:pt x="4013666" y="1264488"/>
                </a:lnTo>
                <a:lnTo>
                  <a:pt x="4054368" y="1246778"/>
                </a:lnTo>
                <a:lnTo>
                  <a:pt x="4089860" y="1227629"/>
                </a:lnTo>
                <a:lnTo>
                  <a:pt x="4143684" y="1185558"/>
                </a:lnTo>
                <a:lnTo>
                  <a:pt x="4172068" y="1139363"/>
                </a:lnTo>
                <a:lnTo>
                  <a:pt x="4175760" y="1115060"/>
                </a:lnTo>
                <a:lnTo>
                  <a:pt x="4175760" y="223012"/>
                </a:lnTo>
                <a:lnTo>
                  <a:pt x="4161248" y="175163"/>
                </a:lnTo>
                <a:lnTo>
                  <a:pt x="4119761" y="130894"/>
                </a:lnTo>
                <a:lnTo>
                  <a:pt x="4054368" y="91293"/>
                </a:lnTo>
                <a:lnTo>
                  <a:pt x="4013666" y="73583"/>
                </a:lnTo>
                <a:lnTo>
                  <a:pt x="3968140" y="57447"/>
                </a:lnTo>
                <a:lnTo>
                  <a:pt x="3918173" y="43021"/>
                </a:lnTo>
                <a:lnTo>
                  <a:pt x="3864149" y="30442"/>
                </a:lnTo>
                <a:lnTo>
                  <a:pt x="3806451" y="19845"/>
                </a:lnTo>
                <a:lnTo>
                  <a:pt x="3745463" y="11367"/>
                </a:lnTo>
                <a:lnTo>
                  <a:pt x="3681570" y="5142"/>
                </a:lnTo>
                <a:lnTo>
                  <a:pt x="3615155" y="1308"/>
                </a:lnTo>
                <a:lnTo>
                  <a:pt x="3546602" y="0"/>
                </a:lnTo>
                <a:close/>
              </a:path>
            </a:pathLst>
          </a:custGeom>
          <a:solidFill>
            <a:srgbClr val="C0504D"/>
          </a:solidFill>
        </p:spPr>
        <p:txBody>
          <a:bodyPr wrap="square" lIns="0" tIns="0" rIns="0" bIns="0" rtlCol="0"/>
          <a:lstStyle/>
          <a:p>
            <a:endParaRPr/>
          </a:p>
        </p:txBody>
      </p:sp>
      <p:sp>
        <p:nvSpPr>
          <p:cNvPr id="3" name="object 3"/>
          <p:cNvSpPr/>
          <p:nvPr/>
        </p:nvSpPr>
        <p:spPr>
          <a:xfrm>
            <a:off x="397002" y="842010"/>
            <a:ext cx="4175760" cy="1338580"/>
          </a:xfrm>
          <a:custGeom>
            <a:avLst/>
            <a:gdLst/>
            <a:ahLst/>
            <a:cxnLst/>
            <a:rect l="l" t="t" r="r" b="b"/>
            <a:pathLst>
              <a:path w="4175760" h="1338580">
                <a:moveTo>
                  <a:pt x="0" y="223012"/>
                </a:moveTo>
                <a:lnTo>
                  <a:pt x="14510" y="175163"/>
                </a:lnTo>
                <a:lnTo>
                  <a:pt x="55996" y="130894"/>
                </a:lnTo>
                <a:lnTo>
                  <a:pt x="121385" y="91293"/>
                </a:lnTo>
                <a:lnTo>
                  <a:pt x="162084" y="73583"/>
                </a:lnTo>
                <a:lnTo>
                  <a:pt x="207608" y="57447"/>
                </a:lnTo>
                <a:lnTo>
                  <a:pt x="257572" y="43021"/>
                </a:lnTo>
                <a:lnTo>
                  <a:pt x="311594" y="30442"/>
                </a:lnTo>
                <a:lnTo>
                  <a:pt x="369288" y="19845"/>
                </a:lnTo>
                <a:lnTo>
                  <a:pt x="430271" y="11367"/>
                </a:lnTo>
                <a:lnTo>
                  <a:pt x="494160" y="5142"/>
                </a:lnTo>
                <a:lnTo>
                  <a:pt x="560571" y="1308"/>
                </a:lnTo>
                <a:lnTo>
                  <a:pt x="629119" y="0"/>
                </a:lnTo>
                <a:lnTo>
                  <a:pt x="3546602" y="0"/>
                </a:lnTo>
                <a:lnTo>
                  <a:pt x="3615155" y="1308"/>
                </a:lnTo>
                <a:lnTo>
                  <a:pt x="3681570" y="5142"/>
                </a:lnTo>
                <a:lnTo>
                  <a:pt x="3745463" y="11367"/>
                </a:lnTo>
                <a:lnTo>
                  <a:pt x="3806451" y="19845"/>
                </a:lnTo>
                <a:lnTo>
                  <a:pt x="3864149" y="30442"/>
                </a:lnTo>
                <a:lnTo>
                  <a:pt x="3918173" y="43021"/>
                </a:lnTo>
                <a:lnTo>
                  <a:pt x="3968140" y="57447"/>
                </a:lnTo>
                <a:lnTo>
                  <a:pt x="4013666" y="73583"/>
                </a:lnTo>
                <a:lnTo>
                  <a:pt x="4054368" y="91293"/>
                </a:lnTo>
                <a:lnTo>
                  <a:pt x="4089860" y="110442"/>
                </a:lnTo>
                <a:lnTo>
                  <a:pt x="4143684" y="152513"/>
                </a:lnTo>
                <a:lnTo>
                  <a:pt x="4172068" y="198708"/>
                </a:lnTo>
                <a:lnTo>
                  <a:pt x="4175760" y="223012"/>
                </a:lnTo>
                <a:lnTo>
                  <a:pt x="4175760" y="1115060"/>
                </a:lnTo>
                <a:lnTo>
                  <a:pt x="4161248" y="1162908"/>
                </a:lnTo>
                <a:lnTo>
                  <a:pt x="4119761" y="1207177"/>
                </a:lnTo>
                <a:lnTo>
                  <a:pt x="4054368" y="1246778"/>
                </a:lnTo>
                <a:lnTo>
                  <a:pt x="4013666" y="1264488"/>
                </a:lnTo>
                <a:lnTo>
                  <a:pt x="3968140" y="1280624"/>
                </a:lnTo>
                <a:lnTo>
                  <a:pt x="3918173" y="1295050"/>
                </a:lnTo>
                <a:lnTo>
                  <a:pt x="3864149" y="1307629"/>
                </a:lnTo>
                <a:lnTo>
                  <a:pt x="3806451" y="1318226"/>
                </a:lnTo>
                <a:lnTo>
                  <a:pt x="3745463" y="1326704"/>
                </a:lnTo>
                <a:lnTo>
                  <a:pt x="3681570" y="1332929"/>
                </a:lnTo>
                <a:lnTo>
                  <a:pt x="3615155" y="1336763"/>
                </a:lnTo>
                <a:lnTo>
                  <a:pt x="3546602" y="1338072"/>
                </a:lnTo>
                <a:lnTo>
                  <a:pt x="629119" y="1338072"/>
                </a:lnTo>
                <a:lnTo>
                  <a:pt x="560571" y="1336763"/>
                </a:lnTo>
                <a:lnTo>
                  <a:pt x="494160" y="1332929"/>
                </a:lnTo>
                <a:lnTo>
                  <a:pt x="430271" y="1326704"/>
                </a:lnTo>
                <a:lnTo>
                  <a:pt x="369288" y="1318226"/>
                </a:lnTo>
                <a:lnTo>
                  <a:pt x="311594" y="1307629"/>
                </a:lnTo>
                <a:lnTo>
                  <a:pt x="257572" y="1295050"/>
                </a:lnTo>
                <a:lnTo>
                  <a:pt x="207608" y="1280624"/>
                </a:lnTo>
                <a:lnTo>
                  <a:pt x="162084" y="1264488"/>
                </a:lnTo>
                <a:lnTo>
                  <a:pt x="121385" y="1246778"/>
                </a:lnTo>
                <a:lnTo>
                  <a:pt x="85894" y="1227629"/>
                </a:lnTo>
                <a:lnTo>
                  <a:pt x="32073" y="1185558"/>
                </a:lnTo>
                <a:lnTo>
                  <a:pt x="3691" y="1139363"/>
                </a:lnTo>
                <a:lnTo>
                  <a:pt x="0" y="1115060"/>
                </a:lnTo>
                <a:lnTo>
                  <a:pt x="0" y="223012"/>
                </a:lnTo>
                <a:close/>
              </a:path>
            </a:pathLst>
          </a:custGeom>
          <a:ln w="25908">
            <a:solidFill>
              <a:srgbClr val="FFFFFF"/>
            </a:solidFill>
          </a:ln>
        </p:spPr>
        <p:txBody>
          <a:bodyPr wrap="square" lIns="0" tIns="0" rIns="0" bIns="0" rtlCol="0"/>
          <a:lstStyle/>
          <a:p>
            <a:endParaRPr/>
          </a:p>
        </p:txBody>
      </p:sp>
      <p:sp>
        <p:nvSpPr>
          <p:cNvPr id="4" name="object 4"/>
          <p:cNvSpPr txBox="1"/>
          <p:nvPr/>
        </p:nvSpPr>
        <p:spPr>
          <a:xfrm>
            <a:off x="570991" y="995298"/>
            <a:ext cx="3823970" cy="973343"/>
          </a:xfrm>
          <a:prstGeom prst="rect">
            <a:avLst/>
          </a:prstGeom>
        </p:spPr>
        <p:txBody>
          <a:bodyPr vert="horz" wrap="square" lIns="0" tIns="49530" rIns="0" bIns="0" rtlCol="0">
            <a:spAutoFit/>
          </a:bodyPr>
          <a:lstStyle/>
          <a:p>
            <a:pPr marL="399415" marR="5080" indent="-387350" algn="just">
              <a:lnSpc>
                <a:spcPts val="2380"/>
              </a:lnSpc>
              <a:spcBef>
                <a:spcPts val="390"/>
              </a:spcBef>
            </a:pPr>
            <a:r>
              <a:rPr sz="2400" b="1" spc="-10" dirty="0">
                <a:latin typeface="Calibri"/>
                <a:cs typeface="Calibri"/>
              </a:rPr>
              <a:t>The concepts </a:t>
            </a:r>
            <a:r>
              <a:rPr sz="2400" b="1" spc="-5" dirty="0">
                <a:latin typeface="Calibri"/>
                <a:cs typeface="Calibri"/>
              </a:rPr>
              <a:t>of </a:t>
            </a:r>
            <a:r>
              <a:rPr sz="2400" b="1" spc="-10" dirty="0">
                <a:latin typeface="Calibri"/>
                <a:cs typeface="Calibri"/>
              </a:rPr>
              <a:t>micro-economics  are </a:t>
            </a:r>
            <a:r>
              <a:rPr sz="2400" b="1" spc="-5" dirty="0">
                <a:latin typeface="Calibri"/>
                <a:cs typeface="Calibri"/>
              </a:rPr>
              <a:t>independent</a:t>
            </a:r>
            <a:r>
              <a:rPr sz="2400" b="1" spc="5" dirty="0">
                <a:latin typeface="Calibri"/>
                <a:cs typeface="Calibri"/>
              </a:rPr>
              <a:t> </a:t>
            </a:r>
            <a:r>
              <a:rPr sz="2400" b="1" spc="-10" dirty="0">
                <a:latin typeface="Calibri"/>
                <a:cs typeface="Calibri"/>
              </a:rPr>
              <a:t>concepts.</a:t>
            </a:r>
            <a:endParaRPr sz="2400" b="1">
              <a:latin typeface="Calibri"/>
              <a:cs typeface="Calibri"/>
            </a:endParaRPr>
          </a:p>
        </p:txBody>
      </p:sp>
      <p:sp>
        <p:nvSpPr>
          <p:cNvPr id="5" name="object 5"/>
          <p:cNvSpPr/>
          <p:nvPr/>
        </p:nvSpPr>
        <p:spPr>
          <a:xfrm>
            <a:off x="397002" y="2247138"/>
            <a:ext cx="4175760" cy="1339850"/>
          </a:xfrm>
          <a:custGeom>
            <a:avLst/>
            <a:gdLst/>
            <a:ahLst/>
            <a:cxnLst/>
            <a:rect l="l" t="t" r="r" b="b"/>
            <a:pathLst>
              <a:path w="4175760" h="1339850">
                <a:moveTo>
                  <a:pt x="3546602" y="0"/>
                </a:moveTo>
                <a:lnTo>
                  <a:pt x="629119" y="0"/>
                </a:lnTo>
                <a:lnTo>
                  <a:pt x="560571" y="1309"/>
                </a:lnTo>
                <a:lnTo>
                  <a:pt x="494160" y="5149"/>
                </a:lnTo>
                <a:lnTo>
                  <a:pt x="430271" y="11381"/>
                </a:lnTo>
                <a:lnTo>
                  <a:pt x="369288" y="19870"/>
                </a:lnTo>
                <a:lnTo>
                  <a:pt x="311594" y="30480"/>
                </a:lnTo>
                <a:lnTo>
                  <a:pt x="257572" y="43074"/>
                </a:lnTo>
                <a:lnTo>
                  <a:pt x="207608" y="57517"/>
                </a:lnTo>
                <a:lnTo>
                  <a:pt x="162084" y="73672"/>
                </a:lnTo>
                <a:lnTo>
                  <a:pt x="121385" y="91403"/>
                </a:lnTo>
                <a:lnTo>
                  <a:pt x="85894" y="110574"/>
                </a:lnTo>
                <a:lnTo>
                  <a:pt x="32073" y="152692"/>
                </a:lnTo>
                <a:lnTo>
                  <a:pt x="3691" y="198936"/>
                </a:lnTo>
                <a:lnTo>
                  <a:pt x="0" y="223265"/>
                </a:lnTo>
                <a:lnTo>
                  <a:pt x="0" y="1116329"/>
                </a:lnTo>
                <a:lnTo>
                  <a:pt x="14510" y="1164228"/>
                </a:lnTo>
                <a:lnTo>
                  <a:pt x="55996" y="1208546"/>
                </a:lnTo>
                <a:lnTo>
                  <a:pt x="121385" y="1248192"/>
                </a:lnTo>
                <a:lnTo>
                  <a:pt x="162084" y="1265923"/>
                </a:lnTo>
                <a:lnTo>
                  <a:pt x="207608" y="1282078"/>
                </a:lnTo>
                <a:lnTo>
                  <a:pt x="257572" y="1296521"/>
                </a:lnTo>
                <a:lnTo>
                  <a:pt x="311594" y="1309115"/>
                </a:lnTo>
                <a:lnTo>
                  <a:pt x="369288" y="1319725"/>
                </a:lnTo>
                <a:lnTo>
                  <a:pt x="430271" y="1328214"/>
                </a:lnTo>
                <a:lnTo>
                  <a:pt x="494160" y="1334446"/>
                </a:lnTo>
                <a:lnTo>
                  <a:pt x="560571" y="1338286"/>
                </a:lnTo>
                <a:lnTo>
                  <a:pt x="629119" y="1339596"/>
                </a:lnTo>
                <a:lnTo>
                  <a:pt x="3546602" y="1339596"/>
                </a:lnTo>
                <a:lnTo>
                  <a:pt x="3615155" y="1338286"/>
                </a:lnTo>
                <a:lnTo>
                  <a:pt x="3681570" y="1334446"/>
                </a:lnTo>
                <a:lnTo>
                  <a:pt x="3745463" y="1328214"/>
                </a:lnTo>
                <a:lnTo>
                  <a:pt x="3806451" y="1319725"/>
                </a:lnTo>
                <a:lnTo>
                  <a:pt x="3864149" y="1309115"/>
                </a:lnTo>
                <a:lnTo>
                  <a:pt x="3918173" y="1296521"/>
                </a:lnTo>
                <a:lnTo>
                  <a:pt x="3968140" y="1282078"/>
                </a:lnTo>
                <a:lnTo>
                  <a:pt x="4013666" y="1265923"/>
                </a:lnTo>
                <a:lnTo>
                  <a:pt x="4054368" y="1248192"/>
                </a:lnTo>
                <a:lnTo>
                  <a:pt x="4089860" y="1229021"/>
                </a:lnTo>
                <a:lnTo>
                  <a:pt x="4143684" y="1186903"/>
                </a:lnTo>
                <a:lnTo>
                  <a:pt x="4172068" y="1140659"/>
                </a:lnTo>
                <a:lnTo>
                  <a:pt x="4175760" y="1116329"/>
                </a:lnTo>
                <a:lnTo>
                  <a:pt x="4175760" y="223265"/>
                </a:lnTo>
                <a:lnTo>
                  <a:pt x="4161248" y="175367"/>
                </a:lnTo>
                <a:lnTo>
                  <a:pt x="4119761" y="131049"/>
                </a:lnTo>
                <a:lnTo>
                  <a:pt x="4054368" y="91403"/>
                </a:lnTo>
                <a:lnTo>
                  <a:pt x="4013666" y="73672"/>
                </a:lnTo>
                <a:lnTo>
                  <a:pt x="3968140" y="57517"/>
                </a:lnTo>
                <a:lnTo>
                  <a:pt x="3918173" y="43074"/>
                </a:lnTo>
                <a:lnTo>
                  <a:pt x="3864149" y="30480"/>
                </a:lnTo>
                <a:lnTo>
                  <a:pt x="3806451" y="19870"/>
                </a:lnTo>
                <a:lnTo>
                  <a:pt x="3745463" y="11381"/>
                </a:lnTo>
                <a:lnTo>
                  <a:pt x="3681570" y="5149"/>
                </a:lnTo>
                <a:lnTo>
                  <a:pt x="3615155" y="1309"/>
                </a:lnTo>
                <a:lnTo>
                  <a:pt x="3546602" y="0"/>
                </a:lnTo>
                <a:close/>
              </a:path>
            </a:pathLst>
          </a:custGeom>
          <a:solidFill>
            <a:srgbClr val="9BBA58"/>
          </a:solidFill>
        </p:spPr>
        <p:txBody>
          <a:bodyPr wrap="square" lIns="0" tIns="0" rIns="0" bIns="0" rtlCol="0"/>
          <a:lstStyle/>
          <a:p>
            <a:endParaRPr/>
          </a:p>
        </p:txBody>
      </p:sp>
      <p:sp>
        <p:nvSpPr>
          <p:cNvPr id="6" name="object 6"/>
          <p:cNvSpPr/>
          <p:nvPr/>
        </p:nvSpPr>
        <p:spPr>
          <a:xfrm>
            <a:off x="397002" y="2247138"/>
            <a:ext cx="4175760" cy="1339850"/>
          </a:xfrm>
          <a:custGeom>
            <a:avLst/>
            <a:gdLst/>
            <a:ahLst/>
            <a:cxnLst/>
            <a:rect l="l" t="t" r="r" b="b"/>
            <a:pathLst>
              <a:path w="4175760" h="1339850">
                <a:moveTo>
                  <a:pt x="0" y="223265"/>
                </a:moveTo>
                <a:lnTo>
                  <a:pt x="14510" y="175367"/>
                </a:lnTo>
                <a:lnTo>
                  <a:pt x="55996" y="131049"/>
                </a:lnTo>
                <a:lnTo>
                  <a:pt x="121385" y="91403"/>
                </a:lnTo>
                <a:lnTo>
                  <a:pt x="162084" y="73672"/>
                </a:lnTo>
                <a:lnTo>
                  <a:pt x="207608" y="57517"/>
                </a:lnTo>
                <a:lnTo>
                  <a:pt x="257572" y="43074"/>
                </a:lnTo>
                <a:lnTo>
                  <a:pt x="311594" y="30479"/>
                </a:lnTo>
                <a:lnTo>
                  <a:pt x="369288" y="19870"/>
                </a:lnTo>
                <a:lnTo>
                  <a:pt x="430271" y="11381"/>
                </a:lnTo>
                <a:lnTo>
                  <a:pt x="494160" y="5149"/>
                </a:lnTo>
                <a:lnTo>
                  <a:pt x="560571" y="1309"/>
                </a:lnTo>
                <a:lnTo>
                  <a:pt x="629119" y="0"/>
                </a:lnTo>
                <a:lnTo>
                  <a:pt x="3546602" y="0"/>
                </a:lnTo>
                <a:lnTo>
                  <a:pt x="3615155" y="1309"/>
                </a:lnTo>
                <a:lnTo>
                  <a:pt x="3681570" y="5149"/>
                </a:lnTo>
                <a:lnTo>
                  <a:pt x="3745463" y="11381"/>
                </a:lnTo>
                <a:lnTo>
                  <a:pt x="3806451" y="19870"/>
                </a:lnTo>
                <a:lnTo>
                  <a:pt x="3864149" y="30480"/>
                </a:lnTo>
                <a:lnTo>
                  <a:pt x="3918173" y="43074"/>
                </a:lnTo>
                <a:lnTo>
                  <a:pt x="3968140" y="57517"/>
                </a:lnTo>
                <a:lnTo>
                  <a:pt x="4013666" y="73672"/>
                </a:lnTo>
                <a:lnTo>
                  <a:pt x="4054368" y="91403"/>
                </a:lnTo>
                <a:lnTo>
                  <a:pt x="4089860" y="110574"/>
                </a:lnTo>
                <a:lnTo>
                  <a:pt x="4143684" y="152692"/>
                </a:lnTo>
                <a:lnTo>
                  <a:pt x="4172068" y="198936"/>
                </a:lnTo>
                <a:lnTo>
                  <a:pt x="4175760" y="223265"/>
                </a:lnTo>
                <a:lnTo>
                  <a:pt x="4175760" y="1116329"/>
                </a:lnTo>
                <a:lnTo>
                  <a:pt x="4161248" y="1164228"/>
                </a:lnTo>
                <a:lnTo>
                  <a:pt x="4119761" y="1208546"/>
                </a:lnTo>
                <a:lnTo>
                  <a:pt x="4054368" y="1248192"/>
                </a:lnTo>
                <a:lnTo>
                  <a:pt x="4013666" y="1265923"/>
                </a:lnTo>
                <a:lnTo>
                  <a:pt x="3968140" y="1282078"/>
                </a:lnTo>
                <a:lnTo>
                  <a:pt x="3918173" y="1296521"/>
                </a:lnTo>
                <a:lnTo>
                  <a:pt x="3864149" y="1309115"/>
                </a:lnTo>
                <a:lnTo>
                  <a:pt x="3806451" y="1319725"/>
                </a:lnTo>
                <a:lnTo>
                  <a:pt x="3745463" y="1328214"/>
                </a:lnTo>
                <a:lnTo>
                  <a:pt x="3681570" y="1334446"/>
                </a:lnTo>
                <a:lnTo>
                  <a:pt x="3615155" y="1338286"/>
                </a:lnTo>
                <a:lnTo>
                  <a:pt x="3546602" y="1339596"/>
                </a:lnTo>
                <a:lnTo>
                  <a:pt x="629119" y="1339596"/>
                </a:lnTo>
                <a:lnTo>
                  <a:pt x="560571" y="1338286"/>
                </a:lnTo>
                <a:lnTo>
                  <a:pt x="494160" y="1334446"/>
                </a:lnTo>
                <a:lnTo>
                  <a:pt x="430271" y="1328214"/>
                </a:lnTo>
                <a:lnTo>
                  <a:pt x="369288" y="1319725"/>
                </a:lnTo>
                <a:lnTo>
                  <a:pt x="311594" y="1309115"/>
                </a:lnTo>
                <a:lnTo>
                  <a:pt x="257572" y="1296521"/>
                </a:lnTo>
                <a:lnTo>
                  <a:pt x="207608" y="1282078"/>
                </a:lnTo>
                <a:lnTo>
                  <a:pt x="162084" y="1265923"/>
                </a:lnTo>
                <a:lnTo>
                  <a:pt x="121385" y="1248192"/>
                </a:lnTo>
                <a:lnTo>
                  <a:pt x="85894" y="1229021"/>
                </a:lnTo>
                <a:lnTo>
                  <a:pt x="32073" y="1186903"/>
                </a:lnTo>
                <a:lnTo>
                  <a:pt x="3691" y="1140659"/>
                </a:lnTo>
                <a:lnTo>
                  <a:pt x="0" y="1116329"/>
                </a:lnTo>
                <a:lnTo>
                  <a:pt x="0" y="223265"/>
                </a:lnTo>
                <a:close/>
              </a:path>
            </a:pathLst>
          </a:custGeom>
          <a:ln w="25908">
            <a:solidFill>
              <a:srgbClr val="FFFFFF"/>
            </a:solidFill>
          </a:ln>
        </p:spPr>
        <p:txBody>
          <a:bodyPr wrap="square" lIns="0" tIns="0" rIns="0" bIns="0" rtlCol="0"/>
          <a:lstStyle/>
          <a:p>
            <a:endParaRPr/>
          </a:p>
        </p:txBody>
      </p:sp>
      <p:sp>
        <p:nvSpPr>
          <p:cNvPr id="7" name="object 7"/>
          <p:cNvSpPr txBox="1"/>
          <p:nvPr/>
        </p:nvSpPr>
        <p:spPr>
          <a:xfrm>
            <a:off x="538987" y="2401011"/>
            <a:ext cx="3888740" cy="973985"/>
          </a:xfrm>
          <a:prstGeom prst="rect">
            <a:avLst/>
          </a:prstGeom>
        </p:spPr>
        <p:txBody>
          <a:bodyPr vert="horz" wrap="square" lIns="0" tIns="12065" rIns="0" bIns="0" rtlCol="0">
            <a:spAutoFit/>
          </a:bodyPr>
          <a:lstStyle/>
          <a:p>
            <a:pPr algn="ctr">
              <a:lnSpc>
                <a:spcPts val="2510"/>
              </a:lnSpc>
              <a:spcBef>
                <a:spcPts val="95"/>
              </a:spcBef>
            </a:pPr>
            <a:r>
              <a:rPr sz="2200" b="1" spc="-5" dirty="0">
                <a:latin typeface="Calibri"/>
                <a:cs typeface="Calibri"/>
              </a:rPr>
              <a:t>The </a:t>
            </a:r>
            <a:r>
              <a:rPr sz="2200" b="1" spc="-15" dirty="0">
                <a:latin typeface="Calibri"/>
                <a:cs typeface="Calibri"/>
              </a:rPr>
              <a:t>concepts were </a:t>
            </a:r>
            <a:r>
              <a:rPr sz="2200" b="1" spc="-10" dirty="0">
                <a:latin typeface="Calibri"/>
                <a:cs typeface="Calibri"/>
              </a:rPr>
              <a:t>popularized by</a:t>
            </a:r>
            <a:endParaRPr sz="2200" b="1">
              <a:latin typeface="Calibri"/>
              <a:cs typeface="Calibri"/>
            </a:endParaRPr>
          </a:p>
          <a:p>
            <a:pPr marL="6350" algn="ctr">
              <a:lnSpc>
                <a:spcPts val="2510"/>
              </a:lnSpc>
            </a:pPr>
            <a:r>
              <a:rPr sz="2200" b="1" spc="-5" dirty="0">
                <a:latin typeface="Calibri"/>
                <a:cs typeface="Calibri"/>
              </a:rPr>
              <a:t>the </a:t>
            </a:r>
            <a:r>
              <a:rPr sz="2200" b="1" spc="-10" dirty="0">
                <a:latin typeface="Calibri"/>
                <a:cs typeface="Calibri"/>
              </a:rPr>
              <a:t>famous </a:t>
            </a:r>
            <a:r>
              <a:rPr sz="2200" b="1" spc="-5" dirty="0">
                <a:latin typeface="Calibri"/>
                <a:cs typeface="Calibri"/>
              </a:rPr>
              <a:t>Alfred</a:t>
            </a:r>
            <a:r>
              <a:rPr sz="2200" b="1" spc="25" dirty="0">
                <a:latin typeface="Calibri"/>
                <a:cs typeface="Calibri"/>
              </a:rPr>
              <a:t> </a:t>
            </a:r>
            <a:r>
              <a:rPr sz="2200" b="1" spc="-10" dirty="0">
                <a:latin typeface="Calibri"/>
                <a:cs typeface="Calibri"/>
              </a:rPr>
              <a:t>Marshall.</a:t>
            </a:r>
            <a:endParaRPr sz="2200" b="1">
              <a:latin typeface="Calibri"/>
              <a:cs typeface="Calibri"/>
            </a:endParaRPr>
          </a:p>
        </p:txBody>
      </p:sp>
      <p:sp>
        <p:nvSpPr>
          <p:cNvPr id="8" name="object 8"/>
          <p:cNvSpPr/>
          <p:nvPr/>
        </p:nvSpPr>
        <p:spPr>
          <a:xfrm>
            <a:off x="397002" y="3653790"/>
            <a:ext cx="4175760" cy="1339850"/>
          </a:xfrm>
          <a:custGeom>
            <a:avLst/>
            <a:gdLst/>
            <a:ahLst/>
            <a:cxnLst/>
            <a:rect l="l" t="t" r="r" b="b"/>
            <a:pathLst>
              <a:path w="4175760" h="1339850">
                <a:moveTo>
                  <a:pt x="3546602" y="0"/>
                </a:moveTo>
                <a:lnTo>
                  <a:pt x="629119" y="0"/>
                </a:lnTo>
                <a:lnTo>
                  <a:pt x="560571" y="1309"/>
                </a:lnTo>
                <a:lnTo>
                  <a:pt x="494160" y="5149"/>
                </a:lnTo>
                <a:lnTo>
                  <a:pt x="430271" y="11381"/>
                </a:lnTo>
                <a:lnTo>
                  <a:pt x="369288" y="19870"/>
                </a:lnTo>
                <a:lnTo>
                  <a:pt x="311594" y="30480"/>
                </a:lnTo>
                <a:lnTo>
                  <a:pt x="257572" y="43074"/>
                </a:lnTo>
                <a:lnTo>
                  <a:pt x="207608" y="57517"/>
                </a:lnTo>
                <a:lnTo>
                  <a:pt x="162084" y="73672"/>
                </a:lnTo>
                <a:lnTo>
                  <a:pt x="121385" y="91403"/>
                </a:lnTo>
                <a:lnTo>
                  <a:pt x="85894" y="110574"/>
                </a:lnTo>
                <a:lnTo>
                  <a:pt x="32073" y="152692"/>
                </a:lnTo>
                <a:lnTo>
                  <a:pt x="3691" y="198936"/>
                </a:lnTo>
                <a:lnTo>
                  <a:pt x="0" y="223266"/>
                </a:lnTo>
                <a:lnTo>
                  <a:pt x="0" y="1116330"/>
                </a:lnTo>
                <a:lnTo>
                  <a:pt x="14510" y="1164228"/>
                </a:lnTo>
                <a:lnTo>
                  <a:pt x="55996" y="1208546"/>
                </a:lnTo>
                <a:lnTo>
                  <a:pt x="121385" y="1248192"/>
                </a:lnTo>
                <a:lnTo>
                  <a:pt x="162084" y="1265923"/>
                </a:lnTo>
                <a:lnTo>
                  <a:pt x="207608" y="1282078"/>
                </a:lnTo>
                <a:lnTo>
                  <a:pt x="257572" y="1296521"/>
                </a:lnTo>
                <a:lnTo>
                  <a:pt x="311594" y="1309116"/>
                </a:lnTo>
                <a:lnTo>
                  <a:pt x="369288" y="1319725"/>
                </a:lnTo>
                <a:lnTo>
                  <a:pt x="430271" y="1328214"/>
                </a:lnTo>
                <a:lnTo>
                  <a:pt x="494160" y="1334446"/>
                </a:lnTo>
                <a:lnTo>
                  <a:pt x="560571" y="1338286"/>
                </a:lnTo>
                <a:lnTo>
                  <a:pt x="629119" y="1339596"/>
                </a:lnTo>
                <a:lnTo>
                  <a:pt x="3546602" y="1339596"/>
                </a:lnTo>
                <a:lnTo>
                  <a:pt x="3615155" y="1338286"/>
                </a:lnTo>
                <a:lnTo>
                  <a:pt x="3681570" y="1334446"/>
                </a:lnTo>
                <a:lnTo>
                  <a:pt x="3745463" y="1328214"/>
                </a:lnTo>
                <a:lnTo>
                  <a:pt x="3806451" y="1319725"/>
                </a:lnTo>
                <a:lnTo>
                  <a:pt x="3864149" y="1309116"/>
                </a:lnTo>
                <a:lnTo>
                  <a:pt x="3918173" y="1296521"/>
                </a:lnTo>
                <a:lnTo>
                  <a:pt x="3968140" y="1282078"/>
                </a:lnTo>
                <a:lnTo>
                  <a:pt x="4013666" y="1265923"/>
                </a:lnTo>
                <a:lnTo>
                  <a:pt x="4054368" y="1248192"/>
                </a:lnTo>
                <a:lnTo>
                  <a:pt x="4089860" y="1229021"/>
                </a:lnTo>
                <a:lnTo>
                  <a:pt x="4143684" y="1186903"/>
                </a:lnTo>
                <a:lnTo>
                  <a:pt x="4172068" y="1140659"/>
                </a:lnTo>
                <a:lnTo>
                  <a:pt x="4175760" y="1116330"/>
                </a:lnTo>
                <a:lnTo>
                  <a:pt x="4175760" y="223266"/>
                </a:lnTo>
                <a:lnTo>
                  <a:pt x="4161248" y="175367"/>
                </a:lnTo>
                <a:lnTo>
                  <a:pt x="4119761" y="131049"/>
                </a:lnTo>
                <a:lnTo>
                  <a:pt x="4054368" y="91403"/>
                </a:lnTo>
                <a:lnTo>
                  <a:pt x="4013666" y="73672"/>
                </a:lnTo>
                <a:lnTo>
                  <a:pt x="3968140" y="57517"/>
                </a:lnTo>
                <a:lnTo>
                  <a:pt x="3918173" y="43074"/>
                </a:lnTo>
                <a:lnTo>
                  <a:pt x="3864149" y="30480"/>
                </a:lnTo>
                <a:lnTo>
                  <a:pt x="3806451" y="19870"/>
                </a:lnTo>
                <a:lnTo>
                  <a:pt x="3745463" y="11381"/>
                </a:lnTo>
                <a:lnTo>
                  <a:pt x="3681570" y="5149"/>
                </a:lnTo>
                <a:lnTo>
                  <a:pt x="3615155" y="1309"/>
                </a:lnTo>
                <a:lnTo>
                  <a:pt x="3546602" y="0"/>
                </a:lnTo>
                <a:close/>
              </a:path>
            </a:pathLst>
          </a:custGeom>
          <a:solidFill>
            <a:srgbClr val="8063A1"/>
          </a:solidFill>
        </p:spPr>
        <p:txBody>
          <a:bodyPr wrap="square" lIns="0" tIns="0" rIns="0" bIns="0" rtlCol="0"/>
          <a:lstStyle/>
          <a:p>
            <a:endParaRPr/>
          </a:p>
        </p:txBody>
      </p:sp>
      <p:sp>
        <p:nvSpPr>
          <p:cNvPr id="9" name="object 9"/>
          <p:cNvSpPr/>
          <p:nvPr/>
        </p:nvSpPr>
        <p:spPr>
          <a:xfrm>
            <a:off x="397002" y="3653790"/>
            <a:ext cx="4175760" cy="1339850"/>
          </a:xfrm>
          <a:custGeom>
            <a:avLst/>
            <a:gdLst/>
            <a:ahLst/>
            <a:cxnLst/>
            <a:rect l="l" t="t" r="r" b="b"/>
            <a:pathLst>
              <a:path w="4175760" h="1339850">
                <a:moveTo>
                  <a:pt x="0" y="223266"/>
                </a:moveTo>
                <a:lnTo>
                  <a:pt x="14510" y="175367"/>
                </a:lnTo>
                <a:lnTo>
                  <a:pt x="55996" y="131049"/>
                </a:lnTo>
                <a:lnTo>
                  <a:pt x="121385" y="91403"/>
                </a:lnTo>
                <a:lnTo>
                  <a:pt x="162084" y="73672"/>
                </a:lnTo>
                <a:lnTo>
                  <a:pt x="207608" y="57517"/>
                </a:lnTo>
                <a:lnTo>
                  <a:pt x="257572" y="43074"/>
                </a:lnTo>
                <a:lnTo>
                  <a:pt x="311594" y="30479"/>
                </a:lnTo>
                <a:lnTo>
                  <a:pt x="369288" y="19870"/>
                </a:lnTo>
                <a:lnTo>
                  <a:pt x="430271" y="11381"/>
                </a:lnTo>
                <a:lnTo>
                  <a:pt x="494160" y="5149"/>
                </a:lnTo>
                <a:lnTo>
                  <a:pt x="560571" y="1309"/>
                </a:lnTo>
                <a:lnTo>
                  <a:pt x="629119" y="0"/>
                </a:lnTo>
                <a:lnTo>
                  <a:pt x="3546602" y="0"/>
                </a:lnTo>
                <a:lnTo>
                  <a:pt x="3615155" y="1309"/>
                </a:lnTo>
                <a:lnTo>
                  <a:pt x="3681570" y="5149"/>
                </a:lnTo>
                <a:lnTo>
                  <a:pt x="3745463" y="11381"/>
                </a:lnTo>
                <a:lnTo>
                  <a:pt x="3806451" y="19870"/>
                </a:lnTo>
                <a:lnTo>
                  <a:pt x="3864149" y="30480"/>
                </a:lnTo>
                <a:lnTo>
                  <a:pt x="3918173" y="43074"/>
                </a:lnTo>
                <a:lnTo>
                  <a:pt x="3968140" y="57517"/>
                </a:lnTo>
                <a:lnTo>
                  <a:pt x="4013666" y="73672"/>
                </a:lnTo>
                <a:lnTo>
                  <a:pt x="4054368" y="91403"/>
                </a:lnTo>
                <a:lnTo>
                  <a:pt x="4089860" y="110574"/>
                </a:lnTo>
                <a:lnTo>
                  <a:pt x="4143684" y="152692"/>
                </a:lnTo>
                <a:lnTo>
                  <a:pt x="4172068" y="198936"/>
                </a:lnTo>
                <a:lnTo>
                  <a:pt x="4175760" y="223266"/>
                </a:lnTo>
                <a:lnTo>
                  <a:pt x="4175760" y="1116330"/>
                </a:lnTo>
                <a:lnTo>
                  <a:pt x="4161248" y="1164228"/>
                </a:lnTo>
                <a:lnTo>
                  <a:pt x="4119761" y="1208546"/>
                </a:lnTo>
                <a:lnTo>
                  <a:pt x="4054368" y="1248192"/>
                </a:lnTo>
                <a:lnTo>
                  <a:pt x="4013666" y="1265923"/>
                </a:lnTo>
                <a:lnTo>
                  <a:pt x="3968140" y="1282078"/>
                </a:lnTo>
                <a:lnTo>
                  <a:pt x="3918173" y="1296521"/>
                </a:lnTo>
                <a:lnTo>
                  <a:pt x="3864149" y="1309116"/>
                </a:lnTo>
                <a:lnTo>
                  <a:pt x="3806451" y="1319725"/>
                </a:lnTo>
                <a:lnTo>
                  <a:pt x="3745463" y="1328214"/>
                </a:lnTo>
                <a:lnTo>
                  <a:pt x="3681570" y="1334446"/>
                </a:lnTo>
                <a:lnTo>
                  <a:pt x="3615155" y="1338286"/>
                </a:lnTo>
                <a:lnTo>
                  <a:pt x="3546602" y="1339596"/>
                </a:lnTo>
                <a:lnTo>
                  <a:pt x="629119" y="1339596"/>
                </a:lnTo>
                <a:lnTo>
                  <a:pt x="560571" y="1338286"/>
                </a:lnTo>
                <a:lnTo>
                  <a:pt x="494160" y="1334446"/>
                </a:lnTo>
                <a:lnTo>
                  <a:pt x="430271" y="1328214"/>
                </a:lnTo>
                <a:lnTo>
                  <a:pt x="369288" y="1319725"/>
                </a:lnTo>
                <a:lnTo>
                  <a:pt x="311594" y="1309116"/>
                </a:lnTo>
                <a:lnTo>
                  <a:pt x="257572" y="1296521"/>
                </a:lnTo>
                <a:lnTo>
                  <a:pt x="207608" y="1282078"/>
                </a:lnTo>
                <a:lnTo>
                  <a:pt x="162084" y="1265923"/>
                </a:lnTo>
                <a:lnTo>
                  <a:pt x="121385" y="1248192"/>
                </a:lnTo>
                <a:lnTo>
                  <a:pt x="85894" y="1229021"/>
                </a:lnTo>
                <a:lnTo>
                  <a:pt x="32073" y="1186903"/>
                </a:lnTo>
                <a:lnTo>
                  <a:pt x="3691" y="1140659"/>
                </a:lnTo>
                <a:lnTo>
                  <a:pt x="0" y="1116330"/>
                </a:lnTo>
                <a:lnTo>
                  <a:pt x="0" y="223266"/>
                </a:lnTo>
                <a:close/>
              </a:path>
            </a:pathLst>
          </a:custGeom>
          <a:ln w="25908">
            <a:solidFill>
              <a:srgbClr val="FFFFFF"/>
            </a:solidFill>
          </a:ln>
        </p:spPr>
        <p:txBody>
          <a:bodyPr wrap="square" lIns="0" tIns="0" rIns="0" bIns="0" rtlCol="0"/>
          <a:lstStyle/>
          <a:p>
            <a:endParaRPr/>
          </a:p>
        </p:txBody>
      </p:sp>
      <p:sp>
        <p:nvSpPr>
          <p:cNvPr id="10" name="object 10"/>
          <p:cNvSpPr txBox="1"/>
          <p:nvPr/>
        </p:nvSpPr>
        <p:spPr>
          <a:xfrm>
            <a:off x="962660" y="3958590"/>
            <a:ext cx="3040380" cy="662305"/>
          </a:xfrm>
          <a:prstGeom prst="rect">
            <a:avLst/>
          </a:prstGeom>
        </p:spPr>
        <p:txBody>
          <a:bodyPr vert="horz" wrap="square" lIns="0" tIns="12065" rIns="0" bIns="0" rtlCol="0">
            <a:spAutoFit/>
          </a:bodyPr>
          <a:lstStyle/>
          <a:p>
            <a:pPr algn="ctr">
              <a:lnSpc>
                <a:spcPts val="2510"/>
              </a:lnSpc>
              <a:spcBef>
                <a:spcPts val="95"/>
              </a:spcBef>
            </a:pPr>
            <a:r>
              <a:rPr sz="2200" b="1" spc="-10" dirty="0">
                <a:latin typeface="Calibri"/>
                <a:cs typeface="Calibri"/>
              </a:rPr>
              <a:t>These concepts </a:t>
            </a:r>
            <a:r>
              <a:rPr sz="2200" b="1" spc="-20" dirty="0">
                <a:latin typeface="Calibri"/>
                <a:cs typeface="Calibri"/>
              </a:rPr>
              <a:t>have</a:t>
            </a:r>
            <a:r>
              <a:rPr sz="2200" b="1" spc="-10" dirty="0">
                <a:latin typeface="Calibri"/>
                <a:cs typeface="Calibri"/>
              </a:rPr>
              <a:t> more</a:t>
            </a:r>
            <a:endParaRPr sz="2200" b="1">
              <a:latin typeface="Calibri"/>
              <a:cs typeface="Calibri"/>
            </a:endParaRPr>
          </a:p>
          <a:p>
            <a:pPr marL="3810" algn="ctr">
              <a:lnSpc>
                <a:spcPts val="2510"/>
              </a:lnSpc>
            </a:pPr>
            <a:r>
              <a:rPr sz="2200" b="1" spc="-10" dirty="0">
                <a:latin typeface="Calibri"/>
                <a:cs typeface="Calibri"/>
              </a:rPr>
              <a:t>theoretical</a:t>
            </a:r>
            <a:r>
              <a:rPr sz="2200" b="1" spc="-5" dirty="0">
                <a:latin typeface="Calibri"/>
                <a:cs typeface="Calibri"/>
              </a:rPr>
              <a:t> </a:t>
            </a:r>
            <a:r>
              <a:rPr sz="2200" b="1" spc="-10" dirty="0">
                <a:latin typeface="Calibri"/>
                <a:cs typeface="Calibri"/>
              </a:rPr>
              <a:t>value.</a:t>
            </a:r>
            <a:endParaRPr sz="2200" b="1">
              <a:latin typeface="Calibri"/>
              <a:cs typeface="Calibri"/>
            </a:endParaRPr>
          </a:p>
        </p:txBody>
      </p:sp>
      <p:sp>
        <p:nvSpPr>
          <p:cNvPr id="11" name="object 11"/>
          <p:cNvSpPr/>
          <p:nvPr/>
        </p:nvSpPr>
        <p:spPr>
          <a:xfrm>
            <a:off x="397002" y="5060441"/>
            <a:ext cx="4175760" cy="1338580"/>
          </a:xfrm>
          <a:custGeom>
            <a:avLst/>
            <a:gdLst/>
            <a:ahLst/>
            <a:cxnLst/>
            <a:rect l="l" t="t" r="r" b="b"/>
            <a:pathLst>
              <a:path w="4175760" h="1338579">
                <a:moveTo>
                  <a:pt x="3546602" y="0"/>
                </a:moveTo>
                <a:lnTo>
                  <a:pt x="629119" y="0"/>
                </a:lnTo>
                <a:lnTo>
                  <a:pt x="560571" y="1308"/>
                </a:lnTo>
                <a:lnTo>
                  <a:pt x="494160" y="5142"/>
                </a:lnTo>
                <a:lnTo>
                  <a:pt x="430271" y="11367"/>
                </a:lnTo>
                <a:lnTo>
                  <a:pt x="369288" y="19845"/>
                </a:lnTo>
                <a:lnTo>
                  <a:pt x="311594" y="30442"/>
                </a:lnTo>
                <a:lnTo>
                  <a:pt x="257572" y="43021"/>
                </a:lnTo>
                <a:lnTo>
                  <a:pt x="207608" y="57447"/>
                </a:lnTo>
                <a:lnTo>
                  <a:pt x="162084" y="73583"/>
                </a:lnTo>
                <a:lnTo>
                  <a:pt x="121385" y="91293"/>
                </a:lnTo>
                <a:lnTo>
                  <a:pt x="85894" y="110442"/>
                </a:lnTo>
                <a:lnTo>
                  <a:pt x="32073" y="152513"/>
                </a:lnTo>
                <a:lnTo>
                  <a:pt x="3691" y="198708"/>
                </a:lnTo>
                <a:lnTo>
                  <a:pt x="0" y="223011"/>
                </a:lnTo>
                <a:lnTo>
                  <a:pt x="0" y="1115059"/>
                </a:lnTo>
                <a:lnTo>
                  <a:pt x="14510" y="1162900"/>
                </a:lnTo>
                <a:lnTo>
                  <a:pt x="55996" y="1207166"/>
                </a:lnTo>
                <a:lnTo>
                  <a:pt x="121385" y="1246767"/>
                </a:lnTo>
                <a:lnTo>
                  <a:pt x="162084" y="1264478"/>
                </a:lnTo>
                <a:lnTo>
                  <a:pt x="207608" y="1280616"/>
                </a:lnTo>
                <a:lnTo>
                  <a:pt x="257572" y="1295043"/>
                </a:lnTo>
                <a:lnTo>
                  <a:pt x="311594" y="1307623"/>
                </a:lnTo>
                <a:lnTo>
                  <a:pt x="369288" y="1318222"/>
                </a:lnTo>
                <a:lnTo>
                  <a:pt x="430271" y="1326702"/>
                </a:lnTo>
                <a:lnTo>
                  <a:pt x="494160" y="1332928"/>
                </a:lnTo>
                <a:lnTo>
                  <a:pt x="560571" y="1336763"/>
                </a:lnTo>
                <a:lnTo>
                  <a:pt x="629119" y="1338071"/>
                </a:lnTo>
                <a:lnTo>
                  <a:pt x="3546602" y="1338071"/>
                </a:lnTo>
                <a:lnTo>
                  <a:pt x="3615155" y="1336763"/>
                </a:lnTo>
                <a:lnTo>
                  <a:pt x="3681570" y="1332928"/>
                </a:lnTo>
                <a:lnTo>
                  <a:pt x="3745463" y="1326702"/>
                </a:lnTo>
                <a:lnTo>
                  <a:pt x="3806451" y="1318222"/>
                </a:lnTo>
                <a:lnTo>
                  <a:pt x="3864149" y="1307623"/>
                </a:lnTo>
                <a:lnTo>
                  <a:pt x="3918173" y="1295043"/>
                </a:lnTo>
                <a:lnTo>
                  <a:pt x="3968140" y="1280616"/>
                </a:lnTo>
                <a:lnTo>
                  <a:pt x="4013666" y="1264478"/>
                </a:lnTo>
                <a:lnTo>
                  <a:pt x="4054368" y="1246767"/>
                </a:lnTo>
                <a:lnTo>
                  <a:pt x="4089860" y="1227617"/>
                </a:lnTo>
                <a:lnTo>
                  <a:pt x="4143684" y="1185548"/>
                </a:lnTo>
                <a:lnTo>
                  <a:pt x="4172068" y="1139359"/>
                </a:lnTo>
                <a:lnTo>
                  <a:pt x="4175760" y="1115059"/>
                </a:lnTo>
                <a:lnTo>
                  <a:pt x="4175760" y="223011"/>
                </a:lnTo>
                <a:lnTo>
                  <a:pt x="4161248" y="175163"/>
                </a:lnTo>
                <a:lnTo>
                  <a:pt x="4119761" y="130894"/>
                </a:lnTo>
                <a:lnTo>
                  <a:pt x="4054368" y="91293"/>
                </a:lnTo>
                <a:lnTo>
                  <a:pt x="4013666" y="73583"/>
                </a:lnTo>
                <a:lnTo>
                  <a:pt x="3968140" y="57447"/>
                </a:lnTo>
                <a:lnTo>
                  <a:pt x="3918173" y="43021"/>
                </a:lnTo>
                <a:lnTo>
                  <a:pt x="3864149" y="30442"/>
                </a:lnTo>
                <a:lnTo>
                  <a:pt x="3806451" y="19845"/>
                </a:lnTo>
                <a:lnTo>
                  <a:pt x="3745463" y="11367"/>
                </a:lnTo>
                <a:lnTo>
                  <a:pt x="3681570" y="5142"/>
                </a:lnTo>
                <a:lnTo>
                  <a:pt x="3615155" y="1308"/>
                </a:lnTo>
                <a:lnTo>
                  <a:pt x="3546602" y="0"/>
                </a:lnTo>
                <a:close/>
              </a:path>
            </a:pathLst>
          </a:custGeom>
          <a:solidFill>
            <a:srgbClr val="4AACC5"/>
          </a:solidFill>
        </p:spPr>
        <p:txBody>
          <a:bodyPr wrap="square" lIns="0" tIns="0" rIns="0" bIns="0" rtlCol="0"/>
          <a:lstStyle/>
          <a:p>
            <a:endParaRPr/>
          </a:p>
        </p:txBody>
      </p:sp>
      <p:sp>
        <p:nvSpPr>
          <p:cNvPr id="12" name="object 12"/>
          <p:cNvSpPr/>
          <p:nvPr/>
        </p:nvSpPr>
        <p:spPr>
          <a:xfrm>
            <a:off x="397002" y="5060441"/>
            <a:ext cx="4175760" cy="1338580"/>
          </a:xfrm>
          <a:custGeom>
            <a:avLst/>
            <a:gdLst/>
            <a:ahLst/>
            <a:cxnLst/>
            <a:rect l="l" t="t" r="r" b="b"/>
            <a:pathLst>
              <a:path w="4175760" h="1338579">
                <a:moveTo>
                  <a:pt x="0" y="223011"/>
                </a:moveTo>
                <a:lnTo>
                  <a:pt x="14510" y="175163"/>
                </a:lnTo>
                <a:lnTo>
                  <a:pt x="55996" y="130894"/>
                </a:lnTo>
                <a:lnTo>
                  <a:pt x="121385" y="91293"/>
                </a:lnTo>
                <a:lnTo>
                  <a:pt x="162084" y="73583"/>
                </a:lnTo>
                <a:lnTo>
                  <a:pt x="207608" y="57447"/>
                </a:lnTo>
                <a:lnTo>
                  <a:pt x="257572" y="43021"/>
                </a:lnTo>
                <a:lnTo>
                  <a:pt x="311594" y="30442"/>
                </a:lnTo>
                <a:lnTo>
                  <a:pt x="369288" y="19845"/>
                </a:lnTo>
                <a:lnTo>
                  <a:pt x="430271" y="11367"/>
                </a:lnTo>
                <a:lnTo>
                  <a:pt x="494160" y="5142"/>
                </a:lnTo>
                <a:lnTo>
                  <a:pt x="560571" y="1308"/>
                </a:lnTo>
                <a:lnTo>
                  <a:pt x="629119" y="0"/>
                </a:lnTo>
                <a:lnTo>
                  <a:pt x="3546602" y="0"/>
                </a:lnTo>
                <a:lnTo>
                  <a:pt x="3615155" y="1308"/>
                </a:lnTo>
                <a:lnTo>
                  <a:pt x="3681570" y="5142"/>
                </a:lnTo>
                <a:lnTo>
                  <a:pt x="3745463" y="11367"/>
                </a:lnTo>
                <a:lnTo>
                  <a:pt x="3806451" y="19845"/>
                </a:lnTo>
                <a:lnTo>
                  <a:pt x="3864149" y="30442"/>
                </a:lnTo>
                <a:lnTo>
                  <a:pt x="3918173" y="43021"/>
                </a:lnTo>
                <a:lnTo>
                  <a:pt x="3968140" y="57447"/>
                </a:lnTo>
                <a:lnTo>
                  <a:pt x="4013666" y="73583"/>
                </a:lnTo>
                <a:lnTo>
                  <a:pt x="4054368" y="91293"/>
                </a:lnTo>
                <a:lnTo>
                  <a:pt x="4089860" y="110442"/>
                </a:lnTo>
                <a:lnTo>
                  <a:pt x="4143684" y="152513"/>
                </a:lnTo>
                <a:lnTo>
                  <a:pt x="4172068" y="198708"/>
                </a:lnTo>
                <a:lnTo>
                  <a:pt x="4175760" y="223011"/>
                </a:lnTo>
                <a:lnTo>
                  <a:pt x="4175760" y="1115059"/>
                </a:lnTo>
                <a:lnTo>
                  <a:pt x="4161248" y="1162900"/>
                </a:lnTo>
                <a:lnTo>
                  <a:pt x="4119761" y="1207166"/>
                </a:lnTo>
                <a:lnTo>
                  <a:pt x="4054368" y="1246767"/>
                </a:lnTo>
                <a:lnTo>
                  <a:pt x="4013666" y="1264478"/>
                </a:lnTo>
                <a:lnTo>
                  <a:pt x="3968140" y="1280616"/>
                </a:lnTo>
                <a:lnTo>
                  <a:pt x="3918173" y="1295043"/>
                </a:lnTo>
                <a:lnTo>
                  <a:pt x="3864149" y="1307623"/>
                </a:lnTo>
                <a:lnTo>
                  <a:pt x="3806451" y="1318222"/>
                </a:lnTo>
                <a:lnTo>
                  <a:pt x="3745463" y="1326702"/>
                </a:lnTo>
                <a:lnTo>
                  <a:pt x="3681570" y="1332928"/>
                </a:lnTo>
                <a:lnTo>
                  <a:pt x="3615155" y="1336763"/>
                </a:lnTo>
                <a:lnTo>
                  <a:pt x="3546602" y="1338071"/>
                </a:lnTo>
                <a:lnTo>
                  <a:pt x="629119" y="1338071"/>
                </a:lnTo>
                <a:lnTo>
                  <a:pt x="560571" y="1336763"/>
                </a:lnTo>
                <a:lnTo>
                  <a:pt x="494160" y="1332928"/>
                </a:lnTo>
                <a:lnTo>
                  <a:pt x="430271" y="1326702"/>
                </a:lnTo>
                <a:lnTo>
                  <a:pt x="369288" y="1318222"/>
                </a:lnTo>
                <a:lnTo>
                  <a:pt x="311594" y="1307623"/>
                </a:lnTo>
                <a:lnTo>
                  <a:pt x="257572" y="1295043"/>
                </a:lnTo>
                <a:lnTo>
                  <a:pt x="207608" y="1280616"/>
                </a:lnTo>
                <a:lnTo>
                  <a:pt x="162084" y="1264478"/>
                </a:lnTo>
                <a:lnTo>
                  <a:pt x="121385" y="1246767"/>
                </a:lnTo>
                <a:lnTo>
                  <a:pt x="85894" y="1227617"/>
                </a:lnTo>
                <a:lnTo>
                  <a:pt x="32073" y="1185548"/>
                </a:lnTo>
                <a:lnTo>
                  <a:pt x="3691" y="1139359"/>
                </a:lnTo>
                <a:lnTo>
                  <a:pt x="0" y="1115059"/>
                </a:lnTo>
                <a:lnTo>
                  <a:pt x="0" y="223011"/>
                </a:lnTo>
                <a:close/>
              </a:path>
            </a:pathLst>
          </a:custGeom>
          <a:ln w="25908">
            <a:solidFill>
              <a:srgbClr val="FFFFFF"/>
            </a:solidFill>
          </a:ln>
        </p:spPr>
        <p:txBody>
          <a:bodyPr wrap="square" lIns="0" tIns="0" rIns="0" bIns="0" rtlCol="0"/>
          <a:lstStyle/>
          <a:p>
            <a:endParaRPr/>
          </a:p>
        </p:txBody>
      </p:sp>
      <p:sp>
        <p:nvSpPr>
          <p:cNvPr id="13" name="object 13"/>
          <p:cNvSpPr txBox="1"/>
          <p:nvPr/>
        </p:nvSpPr>
        <p:spPr>
          <a:xfrm>
            <a:off x="650240" y="5364886"/>
            <a:ext cx="3663950" cy="873957"/>
          </a:xfrm>
          <a:prstGeom prst="rect">
            <a:avLst/>
          </a:prstGeom>
        </p:spPr>
        <p:txBody>
          <a:bodyPr vert="horz" wrap="square" lIns="0" tIns="12065" rIns="0" bIns="0" rtlCol="0">
            <a:spAutoFit/>
          </a:bodyPr>
          <a:lstStyle/>
          <a:p>
            <a:pPr marL="12700">
              <a:lnSpc>
                <a:spcPct val="100000"/>
              </a:lnSpc>
              <a:spcBef>
                <a:spcPts val="95"/>
              </a:spcBef>
            </a:pPr>
            <a:r>
              <a:rPr sz="2800" b="1" spc="-15" dirty="0">
                <a:latin typeface="Calibri"/>
                <a:cs typeface="Calibri"/>
              </a:rPr>
              <a:t>Bottom </a:t>
            </a:r>
            <a:r>
              <a:rPr sz="2800" b="1" spc="-5" dirty="0">
                <a:latin typeface="Calibri"/>
                <a:cs typeface="Calibri"/>
              </a:rPr>
              <a:t>up </a:t>
            </a:r>
            <a:r>
              <a:rPr sz="2800" b="1" spc="-10" dirty="0">
                <a:latin typeface="Calibri"/>
                <a:cs typeface="Calibri"/>
              </a:rPr>
              <a:t>view </a:t>
            </a:r>
            <a:r>
              <a:rPr sz="2800" b="1" spc="-5" dirty="0">
                <a:latin typeface="Calibri"/>
                <a:cs typeface="Calibri"/>
              </a:rPr>
              <a:t>of the</a:t>
            </a:r>
            <a:r>
              <a:rPr sz="2800" b="1" spc="15" dirty="0">
                <a:latin typeface="Calibri"/>
                <a:cs typeface="Calibri"/>
              </a:rPr>
              <a:t> </a:t>
            </a:r>
            <a:r>
              <a:rPr sz="2800" b="1" spc="-15" dirty="0">
                <a:latin typeface="Calibri"/>
                <a:cs typeface="Calibri"/>
              </a:rPr>
              <a:t>economy</a:t>
            </a:r>
            <a:endParaRPr sz="2800" b="1">
              <a:latin typeface="Calibri"/>
              <a:cs typeface="Calibri"/>
            </a:endParaRPr>
          </a:p>
        </p:txBody>
      </p:sp>
      <p:sp>
        <p:nvSpPr>
          <p:cNvPr id="14" name="object 14"/>
          <p:cNvSpPr/>
          <p:nvPr/>
        </p:nvSpPr>
        <p:spPr>
          <a:xfrm>
            <a:off x="4860797" y="901446"/>
            <a:ext cx="3961129" cy="1320165"/>
          </a:xfrm>
          <a:custGeom>
            <a:avLst/>
            <a:gdLst/>
            <a:ahLst/>
            <a:cxnLst/>
            <a:rect l="l" t="t" r="r" b="b"/>
            <a:pathLst>
              <a:path w="3961129" h="1320164">
                <a:moveTo>
                  <a:pt x="3383026" y="0"/>
                </a:moveTo>
                <a:lnTo>
                  <a:pt x="577850" y="0"/>
                </a:lnTo>
                <a:lnTo>
                  <a:pt x="510458" y="1479"/>
                </a:lnTo>
                <a:lnTo>
                  <a:pt x="445350" y="5806"/>
                </a:lnTo>
                <a:lnTo>
                  <a:pt x="382959" y="12817"/>
                </a:lnTo>
                <a:lnTo>
                  <a:pt x="323720" y="22347"/>
                </a:lnTo>
                <a:lnTo>
                  <a:pt x="268065" y="34231"/>
                </a:lnTo>
                <a:lnTo>
                  <a:pt x="216428" y="48305"/>
                </a:lnTo>
                <a:lnTo>
                  <a:pt x="169243" y="64404"/>
                </a:lnTo>
                <a:lnTo>
                  <a:pt x="126942" y="82364"/>
                </a:lnTo>
                <a:lnTo>
                  <a:pt x="89961" y="102018"/>
                </a:lnTo>
                <a:lnTo>
                  <a:pt x="33686" y="145756"/>
                </a:lnTo>
                <a:lnTo>
                  <a:pt x="3887" y="194301"/>
                </a:lnTo>
                <a:lnTo>
                  <a:pt x="0" y="219963"/>
                </a:lnTo>
                <a:lnTo>
                  <a:pt x="0" y="1099819"/>
                </a:lnTo>
                <a:lnTo>
                  <a:pt x="15260" y="1150273"/>
                </a:lnTo>
                <a:lnTo>
                  <a:pt x="58731" y="1196579"/>
                </a:lnTo>
                <a:lnTo>
                  <a:pt x="126942" y="1237419"/>
                </a:lnTo>
                <a:lnTo>
                  <a:pt x="169243" y="1255379"/>
                </a:lnTo>
                <a:lnTo>
                  <a:pt x="216428" y="1271478"/>
                </a:lnTo>
                <a:lnTo>
                  <a:pt x="268065" y="1285552"/>
                </a:lnTo>
                <a:lnTo>
                  <a:pt x="323720" y="1297436"/>
                </a:lnTo>
                <a:lnTo>
                  <a:pt x="382959" y="1306966"/>
                </a:lnTo>
                <a:lnTo>
                  <a:pt x="445350" y="1313977"/>
                </a:lnTo>
                <a:lnTo>
                  <a:pt x="510458" y="1318304"/>
                </a:lnTo>
                <a:lnTo>
                  <a:pt x="577850" y="1319783"/>
                </a:lnTo>
                <a:lnTo>
                  <a:pt x="3383026" y="1319783"/>
                </a:lnTo>
                <a:lnTo>
                  <a:pt x="3450417" y="1318304"/>
                </a:lnTo>
                <a:lnTo>
                  <a:pt x="3515525" y="1313977"/>
                </a:lnTo>
                <a:lnTo>
                  <a:pt x="3577916" y="1306966"/>
                </a:lnTo>
                <a:lnTo>
                  <a:pt x="3637155" y="1297436"/>
                </a:lnTo>
                <a:lnTo>
                  <a:pt x="3692810" y="1285552"/>
                </a:lnTo>
                <a:lnTo>
                  <a:pt x="3744447" y="1271478"/>
                </a:lnTo>
                <a:lnTo>
                  <a:pt x="3791632" y="1255379"/>
                </a:lnTo>
                <a:lnTo>
                  <a:pt x="3833933" y="1237419"/>
                </a:lnTo>
                <a:lnTo>
                  <a:pt x="3870914" y="1217765"/>
                </a:lnTo>
                <a:lnTo>
                  <a:pt x="3927189" y="1174027"/>
                </a:lnTo>
                <a:lnTo>
                  <a:pt x="3956988" y="1125482"/>
                </a:lnTo>
                <a:lnTo>
                  <a:pt x="3960876" y="1099819"/>
                </a:lnTo>
                <a:lnTo>
                  <a:pt x="3960876" y="219963"/>
                </a:lnTo>
                <a:lnTo>
                  <a:pt x="3945615" y="169510"/>
                </a:lnTo>
                <a:lnTo>
                  <a:pt x="3902144" y="123204"/>
                </a:lnTo>
                <a:lnTo>
                  <a:pt x="3833933" y="82364"/>
                </a:lnTo>
                <a:lnTo>
                  <a:pt x="3791632" y="64404"/>
                </a:lnTo>
                <a:lnTo>
                  <a:pt x="3744447" y="48305"/>
                </a:lnTo>
                <a:lnTo>
                  <a:pt x="3692810" y="34231"/>
                </a:lnTo>
                <a:lnTo>
                  <a:pt x="3637155" y="22347"/>
                </a:lnTo>
                <a:lnTo>
                  <a:pt x="3577916" y="12817"/>
                </a:lnTo>
                <a:lnTo>
                  <a:pt x="3515525" y="5806"/>
                </a:lnTo>
                <a:lnTo>
                  <a:pt x="3450417" y="1479"/>
                </a:lnTo>
                <a:lnTo>
                  <a:pt x="3383026" y="0"/>
                </a:lnTo>
                <a:close/>
              </a:path>
            </a:pathLst>
          </a:custGeom>
          <a:solidFill>
            <a:srgbClr val="C0504D"/>
          </a:solidFill>
        </p:spPr>
        <p:txBody>
          <a:bodyPr wrap="square" lIns="0" tIns="0" rIns="0" bIns="0" rtlCol="0"/>
          <a:lstStyle/>
          <a:p>
            <a:endParaRPr/>
          </a:p>
        </p:txBody>
      </p:sp>
      <p:sp>
        <p:nvSpPr>
          <p:cNvPr id="15" name="object 15"/>
          <p:cNvSpPr/>
          <p:nvPr/>
        </p:nvSpPr>
        <p:spPr>
          <a:xfrm>
            <a:off x="4860797" y="901446"/>
            <a:ext cx="3961129" cy="1320165"/>
          </a:xfrm>
          <a:custGeom>
            <a:avLst/>
            <a:gdLst/>
            <a:ahLst/>
            <a:cxnLst/>
            <a:rect l="l" t="t" r="r" b="b"/>
            <a:pathLst>
              <a:path w="3961129" h="1320164">
                <a:moveTo>
                  <a:pt x="0" y="219963"/>
                </a:moveTo>
                <a:lnTo>
                  <a:pt x="15260" y="169510"/>
                </a:lnTo>
                <a:lnTo>
                  <a:pt x="58731" y="123204"/>
                </a:lnTo>
                <a:lnTo>
                  <a:pt x="126942" y="82364"/>
                </a:lnTo>
                <a:lnTo>
                  <a:pt x="169243" y="64404"/>
                </a:lnTo>
                <a:lnTo>
                  <a:pt x="216428" y="48305"/>
                </a:lnTo>
                <a:lnTo>
                  <a:pt x="268065" y="34231"/>
                </a:lnTo>
                <a:lnTo>
                  <a:pt x="323720" y="22347"/>
                </a:lnTo>
                <a:lnTo>
                  <a:pt x="382959" y="12817"/>
                </a:lnTo>
                <a:lnTo>
                  <a:pt x="445350" y="5806"/>
                </a:lnTo>
                <a:lnTo>
                  <a:pt x="510458" y="1479"/>
                </a:lnTo>
                <a:lnTo>
                  <a:pt x="577850" y="0"/>
                </a:lnTo>
                <a:lnTo>
                  <a:pt x="3383026" y="0"/>
                </a:lnTo>
                <a:lnTo>
                  <a:pt x="3450417" y="1479"/>
                </a:lnTo>
                <a:lnTo>
                  <a:pt x="3515525" y="5806"/>
                </a:lnTo>
                <a:lnTo>
                  <a:pt x="3577916" y="12817"/>
                </a:lnTo>
                <a:lnTo>
                  <a:pt x="3637155" y="22347"/>
                </a:lnTo>
                <a:lnTo>
                  <a:pt x="3692810" y="34231"/>
                </a:lnTo>
                <a:lnTo>
                  <a:pt x="3744447" y="48305"/>
                </a:lnTo>
                <a:lnTo>
                  <a:pt x="3791632" y="64404"/>
                </a:lnTo>
                <a:lnTo>
                  <a:pt x="3833933" y="82364"/>
                </a:lnTo>
                <a:lnTo>
                  <a:pt x="3870914" y="102018"/>
                </a:lnTo>
                <a:lnTo>
                  <a:pt x="3927189" y="145756"/>
                </a:lnTo>
                <a:lnTo>
                  <a:pt x="3956988" y="194301"/>
                </a:lnTo>
                <a:lnTo>
                  <a:pt x="3960876" y="219963"/>
                </a:lnTo>
                <a:lnTo>
                  <a:pt x="3960876" y="1099819"/>
                </a:lnTo>
                <a:lnTo>
                  <a:pt x="3945615" y="1150273"/>
                </a:lnTo>
                <a:lnTo>
                  <a:pt x="3902144" y="1196579"/>
                </a:lnTo>
                <a:lnTo>
                  <a:pt x="3833933" y="1237419"/>
                </a:lnTo>
                <a:lnTo>
                  <a:pt x="3791632" y="1255379"/>
                </a:lnTo>
                <a:lnTo>
                  <a:pt x="3744447" y="1271478"/>
                </a:lnTo>
                <a:lnTo>
                  <a:pt x="3692810" y="1285552"/>
                </a:lnTo>
                <a:lnTo>
                  <a:pt x="3637155" y="1297436"/>
                </a:lnTo>
                <a:lnTo>
                  <a:pt x="3577916" y="1306966"/>
                </a:lnTo>
                <a:lnTo>
                  <a:pt x="3515525" y="1313977"/>
                </a:lnTo>
                <a:lnTo>
                  <a:pt x="3450417" y="1318304"/>
                </a:lnTo>
                <a:lnTo>
                  <a:pt x="3383026" y="1319783"/>
                </a:lnTo>
                <a:lnTo>
                  <a:pt x="577850" y="1319783"/>
                </a:lnTo>
                <a:lnTo>
                  <a:pt x="510458" y="1318304"/>
                </a:lnTo>
                <a:lnTo>
                  <a:pt x="445350" y="1313977"/>
                </a:lnTo>
                <a:lnTo>
                  <a:pt x="382959" y="1306966"/>
                </a:lnTo>
                <a:lnTo>
                  <a:pt x="323720" y="1297436"/>
                </a:lnTo>
                <a:lnTo>
                  <a:pt x="268065" y="1285552"/>
                </a:lnTo>
                <a:lnTo>
                  <a:pt x="216428" y="1271478"/>
                </a:lnTo>
                <a:lnTo>
                  <a:pt x="169243" y="1255379"/>
                </a:lnTo>
                <a:lnTo>
                  <a:pt x="126942" y="1237419"/>
                </a:lnTo>
                <a:lnTo>
                  <a:pt x="89961" y="1217765"/>
                </a:lnTo>
                <a:lnTo>
                  <a:pt x="33686" y="1174027"/>
                </a:lnTo>
                <a:lnTo>
                  <a:pt x="3887" y="1125482"/>
                </a:lnTo>
                <a:lnTo>
                  <a:pt x="0" y="1099819"/>
                </a:lnTo>
                <a:lnTo>
                  <a:pt x="0" y="219963"/>
                </a:lnTo>
                <a:close/>
              </a:path>
            </a:pathLst>
          </a:custGeom>
          <a:ln w="25908">
            <a:solidFill>
              <a:srgbClr val="FFFFFF"/>
            </a:solidFill>
          </a:ln>
        </p:spPr>
        <p:txBody>
          <a:bodyPr wrap="square" lIns="0" tIns="0" rIns="0" bIns="0" rtlCol="0"/>
          <a:lstStyle/>
          <a:p>
            <a:endParaRPr/>
          </a:p>
        </p:txBody>
      </p:sp>
      <p:sp>
        <p:nvSpPr>
          <p:cNvPr id="16" name="object 16"/>
          <p:cNvSpPr txBox="1"/>
          <p:nvPr/>
        </p:nvSpPr>
        <p:spPr>
          <a:xfrm>
            <a:off x="5091810" y="894029"/>
            <a:ext cx="3495675" cy="1264961"/>
          </a:xfrm>
          <a:prstGeom prst="rect">
            <a:avLst/>
          </a:prstGeom>
        </p:spPr>
        <p:txBody>
          <a:bodyPr vert="horz" wrap="square" lIns="0" tIns="45719" rIns="0" bIns="0" rtlCol="0">
            <a:spAutoFit/>
          </a:bodyPr>
          <a:lstStyle/>
          <a:p>
            <a:pPr marL="12065" marR="5080" indent="-635" algn="ctr">
              <a:lnSpc>
                <a:spcPct val="90100"/>
              </a:lnSpc>
              <a:spcBef>
                <a:spcPts val="359"/>
              </a:spcBef>
            </a:pPr>
            <a:r>
              <a:rPr sz="2200" b="1" spc="-5" dirty="0">
                <a:latin typeface="Calibri"/>
                <a:cs typeface="Calibri"/>
              </a:rPr>
              <a:t>The </a:t>
            </a:r>
            <a:r>
              <a:rPr sz="2200" b="1" spc="-15" dirty="0">
                <a:latin typeface="Calibri"/>
                <a:cs typeface="Calibri"/>
              </a:rPr>
              <a:t>concept </a:t>
            </a:r>
            <a:r>
              <a:rPr sz="2200" b="1" spc="-5" dirty="0">
                <a:latin typeface="Calibri"/>
                <a:cs typeface="Calibri"/>
              </a:rPr>
              <a:t>of </a:t>
            </a:r>
            <a:r>
              <a:rPr sz="2200" b="1" spc="-10" dirty="0">
                <a:latin typeface="Calibri"/>
                <a:cs typeface="Calibri"/>
              </a:rPr>
              <a:t>macro  economics are </a:t>
            </a:r>
            <a:r>
              <a:rPr sz="2200" b="1" spc="-15" dirty="0">
                <a:latin typeface="Calibri"/>
                <a:cs typeface="Calibri"/>
              </a:rPr>
              <a:t>interdependent  </a:t>
            </a:r>
            <a:r>
              <a:rPr sz="2200" b="1" spc="-5" dirty="0">
                <a:latin typeface="Calibri"/>
                <a:cs typeface="Calibri"/>
              </a:rPr>
              <a:t>on </a:t>
            </a:r>
            <a:r>
              <a:rPr sz="2200" b="1" spc="-10" dirty="0">
                <a:latin typeface="Calibri"/>
                <a:cs typeface="Calibri"/>
              </a:rPr>
              <a:t>one </a:t>
            </a:r>
            <a:r>
              <a:rPr sz="2200" b="1" spc="-30" dirty="0">
                <a:latin typeface="Calibri"/>
                <a:cs typeface="Calibri"/>
              </a:rPr>
              <a:t>another.</a:t>
            </a:r>
            <a:endParaRPr sz="2200" b="1">
              <a:latin typeface="Calibri"/>
              <a:cs typeface="Calibri"/>
            </a:endParaRPr>
          </a:p>
        </p:txBody>
      </p:sp>
      <p:sp>
        <p:nvSpPr>
          <p:cNvPr id="17" name="object 17"/>
          <p:cNvSpPr/>
          <p:nvPr/>
        </p:nvSpPr>
        <p:spPr>
          <a:xfrm>
            <a:off x="4860797" y="2288285"/>
            <a:ext cx="3961129" cy="1320165"/>
          </a:xfrm>
          <a:custGeom>
            <a:avLst/>
            <a:gdLst/>
            <a:ahLst/>
            <a:cxnLst/>
            <a:rect l="l" t="t" r="r" b="b"/>
            <a:pathLst>
              <a:path w="3961129" h="1320164">
                <a:moveTo>
                  <a:pt x="3383026" y="0"/>
                </a:moveTo>
                <a:lnTo>
                  <a:pt x="577850" y="0"/>
                </a:lnTo>
                <a:lnTo>
                  <a:pt x="510458" y="1479"/>
                </a:lnTo>
                <a:lnTo>
                  <a:pt x="445350" y="5806"/>
                </a:lnTo>
                <a:lnTo>
                  <a:pt x="382959" y="12817"/>
                </a:lnTo>
                <a:lnTo>
                  <a:pt x="323720" y="22347"/>
                </a:lnTo>
                <a:lnTo>
                  <a:pt x="268065" y="34231"/>
                </a:lnTo>
                <a:lnTo>
                  <a:pt x="216428" y="48305"/>
                </a:lnTo>
                <a:lnTo>
                  <a:pt x="169243" y="64404"/>
                </a:lnTo>
                <a:lnTo>
                  <a:pt x="126942" y="82364"/>
                </a:lnTo>
                <a:lnTo>
                  <a:pt x="89961" y="102018"/>
                </a:lnTo>
                <a:lnTo>
                  <a:pt x="33686" y="145756"/>
                </a:lnTo>
                <a:lnTo>
                  <a:pt x="3887" y="194301"/>
                </a:lnTo>
                <a:lnTo>
                  <a:pt x="0" y="219963"/>
                </a:lnTo>
                <a:lnTo>
                  <a:pt x="0" y="1099819"/>
                </a:lnTo>
                <a:lnTo>
                  <a:pt x="15260" y="1150273"/>
                </a:lnTo>
                <a:lnTo>
                  <a:pt x="58731" y="1196579"/>
                </a:lnTo>
                <a:lnTo>
                  <a:pt x="126942" y="1237419"/>
                </a:lnTo>
                <a:lnTo>
                  <a:pt x="169243" y="1255379"/>
                </a:lnTo>
                <a:lnTo>
                  <a:pt x="216428" y="1271478"/>
                </a:lnTo>
                <a:lnTo>
                  <a:pt x="268065" y="1285552"/>
                </a:lnTo>
                <a:lnTo>
                  <a:pt x="323720" y="1297436"/>
                </a:lnTo>
                <a:lnTo>
                  <a:pt x="382959" y="1306966"/>
                </a:lnTo>
                <a:lnTo>
                  <a:pt x="445350" y="1313977"/>
                </a:lnTo>
                <a:lnTo>
                  <a:pt x="510458" y="1318304"/>
                </a:lnTo>
                <a:lnTo>
                  <a:pt x="577850" y="1319783"/>
                </a:lnTo>
                <a:lnTo>
                  <a:pt x="3383026" y="1319783"/>
                </a:lnTo>
                <a:lnTo>
                  <a:pt x="3450417" y="1318304"/>
                </a:lnTo>
                <a:lnTo>
                  <a:pt x="3515525" y="1313977"/>
                </a:lnTo>
                <a:lnTo>
                  <a:pt x="3577916" y="1306966"/>
                </a:lnTo>
                <a:lnTo>
                  <a:pt x="3637155" y="1297436"/>
                </a:lnTo>
                <a:lnTo>
                  <a:pt x="3692810" y="1285552"/>
                </a:lnTo>
                <a:lnTo>
                  <a:pt x="3744447" y="1271478"/>
                </a:lnTo>
                <a:lnTo>
                  <a:pt x="3791632" y="1255379"/>
                </a:lnTo>
                <a:lnTo>
                  <a:pt x="3833933" y="1237419"/>
                </a:lnTo>
                <a:lnTo>
                  <a:pt x="3870914" y="1217765"/>
                </a:lnTo>
                <a:lnTo>
                  <a:pt x="3927189" y="1174027"/>
                </a:lnTo>
                <a:lnTo>
                  <a:pt x="3956988" y="1125482"/>
                </a:lnTo>
                <a:lnTo>
                  <a:pt x="3960876" y="1099819"/>
                </a:lnTo>
                <a:lnTo>
                  <a:pt x="3960876" y="219963"/>
                </a:lnTo>
                <a:lnTo>
                  <a:pt x="3945615" y="169510"/>
                </a:lnTo>
                <a:lnTo>
                  <a:pt x="3902144" y="123204"/>
                </a:lnTo>
                <a:lnTo>
                  <a:pt x="3833933" y="82364"/>
                </a:lnTo>
                <a:lnTo>
                  <a:pt x="3791632" y="64404"/>
                </a:lnTo>
                <a:lnTo>
                  <a:pt x="3744447" y="48305"/>
                </a:lnTo>
                <a:lnTo>
                  <a:pt x="3692810" y="34231"/>
                </a:lnTo>
                <a:lnTo>
                  <a:pt x="3637155" y="22347"/>
                </a:lnTo>
                <a:lnTo>
                  <a:pt x="3577916" y="12817"/>
                </a:lnTo>
                <a:lnTo>
                  <a:pt x="3515525" y="5806"/>
                </a:lnTo>
                <a:lnTo>
                  <a:pt x="3450417" y="1479"/>
                </a:lnTo>
                <a:lnTo>
                  <a:pt x="3383026" y="0"/>
                </a:lnTo>
                <a:close/>
              </a:path>
            </a:pathLst>
          </a:custGeom>
          <a:solidFill>
            <a:srgbClr val="9BBA58"/>
          </a:solidFill>
        </p:spPr>
        <p:txBody>
          <a:bodyPr wrap="square" lIns="0" tIns="0" rIns="0" bIns="0" rtlCol="0"/>
          <a:lstStyle/>
          <a:p>
            <a:endParaRPr/>
          </a:p>
        </p:txBody>
      </p:sp>
      <p:sp>
        <p:nvSpPr>
          <p:cNvPr id="18" name="object 18"/>
          <p:cNvSpPr/>
          <p:nvPr/>
        </p:nvSpPr>
        <p:spPr>
          <a:xfrm>
            <a:off x="4860797" y="2288285"/>
            <a:ext cx="3961129" cy="1320165"/>
          </a:xfrm>
          <a:custGeom>
            <a:avLst/>
            <a:gdLst/>
            <a:ahLst/>
            <a:cxnLst/>
            <a:rect l="l" t="t" r="r" b="b"/>
            <a:pathLst>
              <a:path w="3961129" h="1320164">
                <a:moveTo>
                  <a:pt x="0" y="219963"/>
                </a:moveTo>
                <a:lnTo>
                  <a:pt x="15260" y="169510"/>
                </a:lnTo>
                <a:lnTo>
                  <a:pt x="58731" y="123204"/>
                </a:lnTo>
                <a:lnTo>
                  <a:pt x="126942" y="82364"/>
                </a:lnTo>
                <a:lnTo>
                  <a:pt x="169243" y="64404"/>
                </a:lnTo>
                <a:lnTo>
                  <a:pt x="216428" y="48305"/>
                </a:lnTo>
                <a:lnTo>
                  <a:pt x="268065" y="34231"/>
                </a:lnTo>
                <a:lnTo>
                  <a:pt x="323720" y="22347"/>
                </a:lnTo>
                <a:lnTo>
                  <a:pt x="382959" y="12817"/>
                </a:lnTo>
                <a:lnTo>
                  <a:pt x="445350" y="5806"/>
                </a:lnTo>
                <a:lnTo>
                  <a:pt x="510458" y="1479"/>
                </a:lnTo>
                <a:lnTo>
                  <a:pt x="577850" y="0"/>
                </a:lnTo>
                <a:lnTo>
                  <a:pt x="3383026" y="0"/>
                </a:lnTo>
                <a:lnTo>
                  <a:pt x="3450417" y="1479"/>
                </a:lnTo>
                <a:lnTo>
                  <a:pt x="3515525" y="5806"/>
                </a:lnTo>
                <a:lnTo>
                  <a:pt x="3577916" y="12817"/>
                </a:lnTo>
                <a:lnTo>
                  <a:pt x="3637155" y="22347"/>
                </a:lnTo>
                <a:lnTo>
                  <a:pt x="3692810" y="34231"/>
                </a:lnTo>
                <a:lnTo>
                  <a:pt x="3744447" y="48305"/>
                </a:lnTo>
                <a:lnTo>
                  <a:pt x="3791632" y="64404"/>
                </a:lnTo>
                <a:lnTo>
                  <a:pt x="3833933" y="82364"/>
                </a:lnTo>
                <a:lnTo>
                  <a:pt x="3870914" y="102018"/>
                </a:lnTo>
                <a:lnTo>
                  <a:pt x="3927189" y="145756"/>
                </a:lnTo>
                <a:lnTo>
                  <a:pt x="3956988" y="194301"/>
                </a:lnTo>
                <a:lnTo>
                  <a:pt x="3960876" y="219963"/>
                </a:lnTo>
                <a:lnTo>
                  <a:pt x="3960876" y="1099819"/>
                </a:lnTo>
                <a:lnTo>
                  <a:pt x="3945615" y="1150273"/>
                </a:lnTo>
                <a:lnTo>
                  <a:pt x="3902144" y="1196579"/>
                </a:lnTo>
                <a:lnTo>
                  <a:pt x="3833933" y="1237419"/>
                </a:lnTo>
                <a:lnTo>
                  <a:pt x="3791632" y="1255379"/>
                </a:lnTo>
                <a:lnTo>
                  <a:pt x="3744447" y="1271478"/>
                </a:lnTo>
                <a:lnTo>
                  <a:pt x="3692810" y="1285552"/>
                </a:lnTo>
                <a:lnTo>
                  <a:pt x="3637155" y="1297436"/>
                </a:lnTo>
                <a:lnTo>
                  <a:pt x="3577916" y="1306966"/>
                </a:lnTo>
                <a:lnTo>
                  <a:pt x="3515525" y="1313977"/>
                </a:lnTo>
                <a:lnTo>
                  <a:pt x="3450417" y="1318304"/>
                </a:lnTo>
                <a:lnTo>
                  <a:pt x="3383026" y="1319783"/>
                </a:lnTo>
                <a:lnTo>
                  <a:pt x="577850" y="1319783"/>
                </a:lnTo>
                <a:lnTo>
                  <a:pt x="510458" y="1318304"/>
                </a:lnTo>
                <a:lnTo>
                  <a:pt x="445350" y="1313977"/>
                </a:lnTo>
                <a:lnTo>
                  <a:pt x="382959" y="1306966"/>
                </a:lnTo>
                <a:lnTo>
                  <a:pt x="323720" y="1297436"/>
                </a:lnTo>
                <a:lnTo>
                  <a:pt x="268065" y="1285552"/>
                </a:lnTo>
                <a:lnTo>
                  <a:pt x="216428" y="1271478"/>
                </a:lnTo>
                <a:lnTo>
                  <a:pt x="169243" y="1255379"/>
                </a:lnTo>
                <a:lnTo>
                  <a:pt x="126942" y="1237419"/>
                </a:lnTo>
                <a:lnTo>
                  <a:pt x="89961" y="1217765"/>
                </a:lnTo>
                <a:lnTo>
                  <a:pt x="33686" y="1174027"/>
                </a:lnTo>
                <a:lnTo>
                  <a:pt x="3887" y="1125482"/>
                </a:lnTo>
                <a:lnTo>
                  <a:pt x="0" y="1099819"/>
                </a:lnTo>
                <a:lnTo>
                  <a:pt x="0" y="219963"/>
                </a:lnTo>
                <a:close/>
              </a:path>
            </a:pathLst>
          </a:custGeom>
          <a:ln w="25908">
            <a:solidFill>
              <a:srgbClr val="FFFFFF"/>
            </a:solidFill>
          </a:ln>
        </p:spPr>
        <p:txBody>
          <a:bodyPr wrap="square" lIns="0" tIns="0" rIns="0" bIns="0" rtlCol="0"/>
          <a:lstStyle/>
          <a:p>
            <a:endParaRPr/>
          </a:p>
        </p:txBody>
      </p:sp>
      <p:sp>
        <p:nvSpPr>
          <p:cNvPr id="19" name="object 19"/>
          <p:cNvSpPr txBox="1"/>
          <p:nvPr/>
        </p:nvSpPr>
        <p:spPr>
          <a:xfrm>
            <a:off x="5004942" y="2432430"/>
            <a:ext cx="3670935" cy="973343"/>
          </a:xfrm>
          <a:prstGeom prst="rect">
            <a:avLst/>
          </a:prstGeom>
        </p:spPr>
        <p:txBody>
          <a:bodyPr vert="horz" wrap="square" lIns="0" tIns="49530" rIns="0" bIns="0" rtlCol="0">
            <a:spAutoFit/>
          </a:bodyPr>
          <a:lstStyle/>
          <a:p>
            <a:pPr marL="12700" marR="5080" indent="55880">
              <a:lnSpc>
                <a:spcPts val="2380"/>
              </a:lnSpc>
              <a:spcBef>
                <a:spcPts val="390"/>
              </a:spcBef>
            </a:pPr>
            <a:r>
              <a:rPr sz="2200" b="1" spc="-10" dirty="0">
                <a:latin typeface="Calibri"/>
                <a:cs typeface="Calibri"/>
              </a:rPr>
              <a:t>The concepts </a:t>
            </a:r>
            <a:r>
              <a:rPr sz="2200" b="1" spc="-15" dirty="0">
                <a:latin typeface="Calibri"/>
                <a:cs typeface="Calibri"/>
              </a:rPr>
              <a:t>were </a:t>
            </a:r>
            <a:r>
              <a:rPr sz="2200" b="1" spc="-10" dirty="0">
                <a:latin typeface="Calibri"/>
                <a:cs typeface="Calibri"/>
              </a:rPr>
              <a:t>popularized  by </a:t>
            </a:r>
            <a:r>
              <a:rPr sz="2200" b="1" spc="-5" dirty="0">
                <a:latin typeface="Calibri"/>
                <a:cs typeface="Calibri"/>
              </a:rPr>
              <a:t>the </a:t>
            </a:r>
            <a:r>
              <a:rPr sz="2200" b="1" spc="-15" dirty="0">
                <a:latin typeface="Calibri"/>
                <a:cs typeface="Calibri"/>
              </a:rPr>
              <a:t>famous </a:t>
            </a:r>
            <a:r>
              <a:rPr sz="2200" b="1" spc="-10" dirty="0">
                <a:latin typeface="Calibri"/>
                <a:cs typeface="Calibri"/>
              </a:rPr>
              <a:t>Lord </a:t>
            </a:r>
            <a:r>
              <a:rPr sz="2200" b="1" spc="-15" dirty="0">
                <a:latin typeface="Calibri"/>
                <a:cs typeface="Calibri"/>
              </a:rPr>
              <a:t>J.M.</a:t>
            </a:r>
            <a:r>
              <a:rPr sz="2200" b="1" dirty="0">
                <a:latin typeface="Calibri"/>
                <a:cs typeface="Calibri"/>
              </a:rPr>
              <a:t> </a:t>
            </a:r>
            <a:r>
              <a:rPr sz="2200" b="1" spc="-10" dirty="0">
                <a:latin typeface="Calibri"/>
                <a:cs typeface="Calibri"/>
              </a:rPr>
              <a:t>Keynes.</a:t>
            </a:r>
            <a:endParaRPr sz="2200" b="1">
              <a:latin typeface="Calibri"/>
              <a:cs typeface="Calibri"/>
            </a:endParaRPr>
          </a:p>
        </p:txBody>
      </p:sp>
      <p:sp>
        <p:nvSpPr>
          <p:cNvPr id="20" name="object 20"/>
          <p:cNvSpPr/>
          <p:nvPr/>
        </p:nvSpPr>
        <p:spPr>
          <a:xfrm>
            <a:off x="4860797" y="3675126"/>
            <a:ext cx="3961129" cy="1320165"/>
          </a:xfrm>
          <a:custGeom>
            <a:avLst/>
            <a:gdLst/>
            <a:ahLst/>
            <a:cxnLst/>
            <a:rect l="l" t="t" r="r" b="b"/>
            <a:pathLst>
              <a:path w="3961129" h="1320164">
                <a:moveTo>
                  <a:pt x="3383026" y="0"/>
                </a:moveTo>
                <a:lnTo>
                  <a:pt x="577850" y="0"/>
                </a:lnTo>
                <a:lnTo>
                  <a:pt x="510458" y="1479"/>
                </a:lnTo>
                <a:lnTo>
                  <a:pt x="445350" y="5806"/>
                </a:lnTo>
                <a:lnTo>
                  <a:pt x="382959" y="12817"/>
                </a:lnTo>
                <a:lnTo>
                  <a:pt x="323720" y="22347"/>
                </a:lnTo>
                <a:lnTo>
                  <a:pt x="268065" y="34231"/>
                </a:lnTo>
                <a:lnTo>
                  <a:pt x="216428" y="48305"/>
                </a:lnTo>
                <a:lnTo>
                  <a:pt x="169243" y="64404"/>
                </a:lnTo>
                <a:lnTo>
                  <a:pt x="126942" y="82364"/>
                </a:lnTo>
                <a:lnTo>
                  <a:pt x="89961" y="102018"/>
                </a:lnTo>
                <a:lnTo>
                  <a:pt x="33686" y="145756"/>
                </a:lnTo>
                <a:lnTo>
                  <a:pt x="3887" y="194301"/>
                </a:lnTo>
                <a:lnTo>
                  <a:pt x="0" y="219963"/>
                </a:lnTo>
                <a:lnTo>
                  <a:pt x="0" y="1099820"/>
                </a:lnTo>
                <a:lnTo>
                  <a:pt x="15260" y="1150273"/>
                </a:lnTo>
                <a:lnTo>
                  <a:pt x="58731" y="1196579"/>
                </a:lnTo>
                <a:lnTo>
                  <a:pt x="126942" y="1237419"/>
                </a:lnTo>
                <a:lnTo>
                  <a:pt x="169243" y="1255379"/>
                </a:lnTo>
                <a:lnTo>
                  <a:pt x="216428" y="1271478"/>
                </a:lnTo>
                <a:lnTo>
                  <a:pt x="268065" y="1285552"/>
                </a:lnTo>
                <a:lnTo>
                  <a:pt x="323720" y="1297436"/>
                </a:lnTo>
                <a:lnTo>
                  <a:pt x="382959" y="1306966"/>
                </a:lnTo>
                <a:lnTo>
                  <a:pt x="445350" y="1313977"/>
                </a:lnTo>
                <a:lnTo>
                  <a:pt x="510458" y="1318304"/>
                </a:lnTo>
                <a:lnTo>
                  <a:pt x="577850" y="1319784"/>
                </a:lnTo>
                <a:lnTo>
                  <a:pt x="3383026" y="1319784"/>
                </a:lnTo>
                <a:lnTo>
                  <a:pt x="3450417" y="1318304"/>
                </a:lnTo>
                <a:lnTo>
                  <a:pt x="3515525" y="1313977"/>
                </a:lnTo>
                <a:lnTo>
                  <a:pt x="3577916" y="1306966"/>
                </a:lnTo>
                <a:lnTo>
                  <a:pt x="3637155" y="1297436"/>
                </a:lnTo>
                <a:lnTo>
                  <a:pt x="3692810" y="1285552"/>
                </a:lnTo>
                <a:lnTo>
                  <a:pt x="3744447" y="1271478"/>
                </a:lnTo>
                <a:lnTo>
                  <a:pt x="3791632" y="1255379"/>
                </a:lnTo>
                <a:lnTo>
                  <a:pt x="3833933" y="1237419"/>
                </a:lnTo>
                <a:lnTo>
                  <a:pt x="3870914" y="1217765"/>
                </a:lnTo>
                <a:lnTo>
                  <a:pt x="3927189" y="1174027"/>
                </a:lnTo>
                <a:lnTo>
                  <a:pt x="3956988" y="1125482"/>
                </a:lnTo>
                <a:lnTo>
                  <a:pt x="3960876" y="1099820"/>
                </a:lnTo>
                <a:lnTo>
                  <a:pt x="3960876" y="219963"/>
                </a:lnTo>
                <a:lnTo>
                  <a:pt x="3945615" y="169510"/>
                </a:lnTo>
                <a:lnTo>
                  <a:pt x="3902144" y="123204"/>
                </a:lnTo>
                <a:lnTo>
                  <a:pt x="3833933" y="82364"/>
                </a:lnTo>
                <a:lnTo>
                  <a:pt x="3791632" y="64404"/>
                </a:lnTo>
                <a:lnTo>
                  <a:pt x="3744447" y="48305"/>
                </a:lnTo>
                <a:lnTo>
                  <a:pt x="3692810" y="34231"/>
                </a:lnTo>
                <a:lnTo>
                  <a:pt x="3637155" y="22347"/>
                </a:lnTo>
                <a:lnTo>
                  <a:pt x="3577916" y="12817"/>
                </a:lnTo>
                <a:lnTo>
                  <a:pt x="3515525" y="5806"/>
                </a:lnTo>
                <a:lnTo>
                  <a:pt x="3450417" y="1479"/>
                </a:lnTo>
                <a:lnTo>
                  <a:pt x="3383026" y="0"/>
                </a:lnTo>
                <a:close/>
              </a:path>
            </a:pathLst>
          </a:custGeom>
          <a:solidFill>
            <a:srgbClr val="8063A1"/>
          </a:solidFill>
        </p:spPr>
        <p:txBody>
          <a:bodyPr wrap="square" lIns="0" tIns="0" rIns="0" bIns="0" rtlCol="0"/>
          <a:lstStyle/>
          <a:p>
            <a:endParaRPr/>
          </a:p>
        </p:txBody>
      </p:sp>
      <p:sp>
        <p:nvSpPr>
          <p:cNvPr id="21" name="object 21"/>
          <p:cNvSpPr/>
          <p:nvPr/>
        </p:nvSpPr>
        <p:spPr>
          <a:xfrm>
            <a:off x="4860797" y="3675126"/>
            <a:ext cx="3961129" cy="1320165"/>
          </a:xfrm>
          <a:custGeom>
            <a:avLst/>
            <a:gdLst/>
            <a:ahLst/>
            <a:cxnLst/>
            <a:rect l="l" t="t" r="r" b="b"/>
            <a:pathLst>
              <a:path w="3961129" h="1320164">
                <a:moveTo>
                  <a:pt x="0" y="219963"/>
                </a:moveTo>
                <a:lnTo>
                  <a:pt x="15260" y="169510"/>
                </a:lnTo>
                <a:lnTo>
                  <a:pt x="58731" y="123204"/>
                </a:lnTo>
                <a:lnTo>
                  <a:pt x="126942" y="82364"/>
                </a:lnTo>
                <a:lnTo>
                  <a:pt x="169243" y="64404"/>
                </a:lnTo>
                <a:lnTo>
                  <a:pt x="216428" y="48305"/>
                </a:lnTo>
                <a:lnTo>
                  <a:pt x="268065" y="34231"/>
                </a:lnTo>
                <a:lnTo>
                  <a:pt x="323720" y="22347"/>
                </a:lnTo>
                <a:lnTo>
                  <a:pt x="382959" y="12817"/>
                </a:lnTo>
                <a:lnTo>
                  <a:pt x="445350" y="5806"/>
                </a:lnTo>
                <a:lnTo>
                  <a:pt x="510458" y="1479"/>
                </a:lnTo>
                <a:lnTo>
                  <a:pt x="577850" y="0"/>
                </a:lnTo>
                <a:lnTo>
                  <a:pt x="3383026" y="0"/>
                </a:lnTo>
                <a:lnTo>
                  <a:pt x="3450417" y="1479"/>
                </a:lnTo>
                <a:lnTo>
                  <a:pt x="3515525" y="5806"/>
                </a:lnTo>
                <a:lnTo>
                  <a:pt x="3577916" y="12817"/>
                </a:lnTo>
                <a:lnTo>
                  <a:pt x="3637155" y="22347"/>
                </a:lnTo>
                <a:lnTo>
                  <a:pt x="3692810" y="34231"/>
                </a:lnTo>
                <a:lnTo>
                  <a:pt x="3744447" y="48305"/>
                </a:lnTo>
                <a:lnTo>
                  <a:pt x="3791632" y="64404"/>
                </a:lnTo>
                <a:lnTo>
                  <a:pt x="3833933" y="82364"/>
                </a:lnTo>
                <a:lnTo>
                  <a:pt x="3870914" y="102018"/>
                </a:lnTo>
                <a:lnTo>
                  <a:pt x="3927189" y="145756"/>
                </a:lnTo>
                <a:lnTo>
                  <a:pt x="3956988" y="194301"/>
                </a:lnTo>
                <a:lnTo>
                  <a:pt x="3960876" y="219963"/>
                </a:lnTo>
                <a:lnTo>
                  <a:pt x="3960876" y="1099820"/>
                </a:lnTo>
                <a:lnTo>
                  <a:pt x="3945615" y="1150273"/>
                </a:lnTo>
                <a:lnTo>
                  <a:pt x="3902144" y="1196579"/>
                </a:lnTo>
                <a:lnTo>
                  <a:pt x="3833933" y="1237419"/>
                </a:lnTo>
                <a:lnTo>
                  <a:pt x="3791632" y="1255379"/>
                </a:lnTo>
                <a:lnTo>
                  <a:pt x="3744447" y="1271478"/>
                </a:lnTo>
                <a:lnTo>
                  <a:pt x="3692810" y="1285552"/>
                </a:lnTo>
                <a:lnTo>
                  <a:pt x="3637155" y="1297436"/>
                </a:lnTo>
                <a:lnTo>
                  <a:pt x="3577916" y="1306966"/>
                </a:lnTo>
                <a:lnTo>
                  <a:pt x="3515525" y="1313977"/>
                </a:lnTo>
                <a:lnTo>
                  <a:pt x="3450417" y="1318304"/>
                </a:lnTo>
                <a:lnTo>
                  <a:pt x="3383026" y="1319784"/>
                </a:lnTo>
                <a:lnTo>
                  <a:pt x="577850" y="1319784"/>
                </a:lnTo>
                <a:lnTo>
                  <a:pt x="510458" y="1318304"/>
                </a:lnTo>
                <a:lnTo>
                  <a:pt x="445350" y="1313977"/>
                </a:lnTo>
                <a:lnTo>
                  <a:pt x="382959" y="1306966"/>
                </a:lnTo>
                <a:lnTo>
                  <a:pt x="323720" y="1297436"/>
                </a:lnTo>
                <a:lnTo>
                  <a:pt x="268065" y="1285552"/>
                </a:lnTo>
                <a:lnTo>
                  <a:pt x="216428" y="1271478"/>
                </a:lnTo>
                <a:lnTo>
                  <a:pt x="169243" y="1255379"/>
                </a:lnTo>
                <a:lnTo>
                  <a:pt x="126942" y="1237419"/>
                </a:lnTo>
                <a:lnTo>
                  <a:pt x="89961" y="1217765"/>
                </a:lnTo>
                <a:lnTo>
                  <a:pt x="33686" y="1174027"/>
                </a:lnTo>
                <a:lnTo>
                  <a:pt x="3887" y="1125482"/>
                </a:lnTo>
                <a:lnTo>
                  <a:pt x="0" y="1099820"/>
                </a:lnTo>
                <a:lnTo>
                  <a:pt x="0" y="219963"/>
                </a:lnTo>
                <a:close/>
              </a:path>
            </a:pathLst>
          </a:custGeom>
          <a:ln w="25908">
            <a:solidFill>
              <a:srgbClr val="FFFFFF"/>
            </a:solidFill>
          </a:ln>
        </p:spPr>
        <p:txBody>
          <a:bodyPr wrap="square" lIns="0" tIns="0" rIns="0" bIns="0" rtlCol="0"/>
          <a:lstStyle/>
          <a:p>
            <a:endParaRPr/>
          </a:p>
        </p:txBody>
      </p:sp>
      <p:sp>
        <p:nvSpPr>
          <p:cNvPr id="22" name="object 22"/>
          <p:cNvSpPr txBox="1"/>
          <p:nvPr/>
        </p:nvSpPr>
        <p:spPr>
          <a:xfrm>
            <a:off x="5320410" y="3970401"/>
            <a:ext cx="3039745" cy="973343"/>
          </a:xfrm>
          <a:prstGeom prst="rect">
            <a:avLst/>
          </a:prstGeom>
        </p:spPr>
        <p:txBody>
          <a:bodyPr vert="horz" wrap="square" lIns="0" tIns="49530" rIns="0" bIns="0" rtlCol="0">
            <a:spAutoFit/>
          </a:bodyPr>
          <a:lstStyle/>
          <a:p>
            <a:pPr marL="672465" marR="5080" indent="-660400" algn="just">
              <a:lnSpc>
                <a:spcPts val="2380"/>
              </a:lnSpc>
              <a:spcBef>
                <a:spcPts val="390"/>
              </a:spcBef>
            </a:pPr>
            <a:r>
              <a:rPr sz="2200" b="1" spc="-10" dirty="0">
                <a:latin typeface="Calibri"/>
                <a:cs typeface="Calibri"/>
              </a:rPr>
              <a:t>These concepts </a:t>
            </a:r>
            <a:r>
              <a:rPr sz="2200" b="1" spc="-20" dirty="0">
                <a:latin typeface="Calibri"/>
                <a:cs typeface="Calibri"/>
              </a:rPr>
              <a:t>have </a:t>
            </a:r>
            <a:r>
              <a:rPr sz="2200" b="1" spc="-15" dirty="0">
                <a:latin typeface="Calibri"/>
                <a:cs typeface="Calibri"/>
              </a:rPr>
              <a:t>more  practical </a:t>
            </a:r>
            <a:r>
              <a:rPr sz="2200" b="1" spc="-10" dirty="0">
                <a:latin typeface="Calibri"/>
                <a:cs typeface="Calibri"/>
              </a:rPr>
              <a:t>value.</a:t>
            </a:r>
            <a:endParaRPr sz="2200" b="1">
              <a:latin typeface="Calibri"/>
              <a:cs typeface="Calibri"/>
            </a:endParaRPr>
          </a:p>
        </p:txBody>
      </p:sp>
      <p:sp>
        <p:nvSpPr>
          <p:cNvPr id="23" name="object 23"/>
          <p:cNvSpPr/>
          <p:nvPr/>
        </p:nvSpPr>
        <p:spPr>
          <a:xfrm>
            <a:off x="4860797" y="5061965"/>
            <a:ext cx="3961129" cy="1320165"/>
          </a:xfrm>
          <a:custGeom>
            <a:avLst/>
            <a:gdLst/>
            <a:ahLst/>
            <a:cxnLst/>
            <a:rect l="l" t="t" r="r" b="b"/>
            <a:pathLst>
              <a:path w="3961129" h="1320164">
                <a:moveTo>
                  <a:pt x="3383026" y="0"/>
                </a:moveTo>
                <a:lnTo>
                  <a:pt x="577850" y="0"/>
                </a:lnTo>
                <a:lnTo>
                  <a:pt x="510458" y="1479"/>
                </a:lnTo>
                <a:lnTo>
                  <a:pt x="445350" y="5806"/>
                </a:lnTo>
                <a:lnTo>
                  <a:pt x="382959" y="12817"/>
                </a:lnTo>
                <a:lnTo>
                  <a:pt x="323720" y="22347"/>
                </a:lnTo>
                <a:lnTo>
                  <a:pt x="268065" y="34231"/>
                </a:lnTo>
                <a:lnTo>
                  <a:pt x="216428" y="48305"/>
                </a:lnTo>
                <a:lnTo>
                  <a:pt x="169243" y="64404"/>
                </a:lnTo>
                <a:lnTo>
                  <a:pt x="126942" y="82364"/>
                </a:lnTo>
                <a:lnTo>
                  <a:pt x="89961" y="102018"/>
                </a:lnTo>
                <a:lnTo>
                  <a:pt x="33686" y="145756"/>
                </a:lnTo>
                <a:lnTo>
                  <a:pt x="3887" y="194301"/>
                </a:lnTo>
                <a:lnTo>
                  <a:pt x="0" y="219963"/>
                </a:lnTo>
                <a:lnTo>
                  <a:pt x="0" y="1099819"/>
                </a:lnTo>
                <a:lnTo>
                  <a:pt x="15260" y="1150253"/>
                </a:lnTo>
                <a:lnTo>
                  <a:pt x="58731" y="1196551"/>
                </a:lnTo>
                <a:lnTo>
                  <a:pt x="126942" y="1237393"/>
                </a:lnTo>
                <a:lnTo>
                  <a:pt x="169243" y="1255355"/>
                </a:lnTo>
                <a:lnTo>
                  <a:pt x="216428" y="1271458"/>
                </a:lnTo>
                <a:lnTo>
                  <a:pt x="268065" y="1285536"/>
                </a:lnTo>
                <a:lnTo>
                  <a:pt x="323720" y="1297425"/>
                </a:lnTo>
                <a:lnTo>
                  <a:pt x="382959" y="1306959"/>
                </a:lnTo>
                <a:lnTo>
                  <a:pt x="445350" y="1313974"/>
                </a:lnTo>
                <a:lnTo>
                  <a:pt x="510458" y="1318304"/>
                </a:lnTo>
                <a:lnTo>
                  <a:pt x="577850" y="1319783"/>
                </a:lnTo>
                <a:lnTo>
                  <a:pt x="3383026" y="1319783"/>
                </a:lnTo>
                <a:lnTo>
                  <a:pt x="3450417" y="1318304"/>
                </a:lnTo>
                <a:lnTo>
                  <a:pt x="3515525" y="1313974"/>
                </a:lnTo>
                <a:lnTo>
                  <a:pt x="3577916" y="1306959"/>
                </a:lnTo>
                <a:lnTo>
                  <a:pt x="3637155" y="1297425"/>
                </a:lnTo>
                <a:lnTo>
                  <a:pt x="3692810" y="1285536"/>
                </a:lnTo>
                <a:lnTo>
                  <a:pt x="3744447" y="1271458"/>
                </a:lnTo>
                <a:lnTo>
                  <a:pt x="3791632" y="1255355"/>
                </a:lnTo>
                <a:lnTo>
                  <a:pt x="3833933" y="1237393"/>
                </a:lnTo>
                <a:lnTo>
                  <a:pt x="3870914" y="1217736"/>
                </a:lnTo>
                <a:lnTo>
                  <a:pt x="3927189" y="1174001"/>
                </a:lnTo>
                <a:lnTo>
                  <a:pt x="3956988" y="1125471"/>
                </a:lnTo>
                <a:lnTo>
                  <a:pt x="3960876" y="1099819"/>
                </a:lnTo>
                <a:lnTo>
                  <a:pt x="3960876" y="219963"/>
                </a:lnTo>
                <a:lnTo>
                  <a:pt x="3945615" y="169510"/>
                </a:lnTo>
                <a:lnTo>
                  <a:pt x="3902144" y="123204"/>
                </a:lnTo>
                <a:lnTo>
                  <a:pt x="3833933" y="82364"/>
                </a:lnTo>
                <a:lnTo>
                  <a:pt x="3791632" y="64404"/>
                </a:lnTo>
                <a:lnTo>
                  <a:pt x="3744447" y="48305"/>
                </a:lnTo>
                <a:lnTo>
                  <a:pt x="3692810" y="34231"/>
                </a:lnTo>
                <a:lnTo>
                  <a:pt x="3637155" y="22347"/>
                </a:lnTo>
                <a:lnTo>
                  <a:pt x="3577916" y="12817"/>
                </a:lnTo>
                <a:lnTo>
                  <a:pt x="3515525" y="5806"/>
                </a:lnTo>
                <a:lnTo>
                  <a:pt x="3450417" y="1479"/>
                </a:lnTo>
                <a:lnTo>
                  <a:pt x="3383026" y="0"/>
                </a:lnTo>
                <a:close/>
              </a:path>
            </a:pathLst>
          </a:custGeom>
          <a:solidFill>
            <a:srgbClr val="4AACC5"/>
          </a:solidFill>
        </p:spPr>
        <p:txBody>
          <a:bodyPr wrap="square" lIns="0" tIns="0" rIns="0" bIns="0" rtlCol="0"/>
          <a:lstStyle/>
          <a:p>
            <a:endParaRPr/>
          </a:p>
        </p:txBody>
      </p:sp>
      <p:sp>
        <p:nvSpPr>
          <p:cNvPr id="24" name="object 24"/>
          <p:cNvSpPr/>
          <p:nvPr/>
        </p:nvSpPr>
        <p:spPr>
          <a:xfrm>
            <a:off x="4860797" y="5061965"/>
            <a:ext cx="3961129" cy="1320165"/>
          </a:xfrm>
          <a:custGeom>
            <a:avLst/>
            <a:gdLst/>
            <a:ahLst/>
            <a:cxnLst/>
            <a:rect l="l" t="t" r="r" b="b"/>
            <a:pathLst>
              <a:path w="3961129" h="1320164">
                <a:moveTo>
                  <a:pt x="0" y="219963"/>
                </a:moveTo>
                <a:lnTo>
                  <a:pt x="15260" y="169510"/>
                </a:lnTo>
                <a:lnTo>
                  <a:pt x="58731" y="123204"/>
                </a:lnTo>
                <a:lnTo>
                  <a:pt x="126942" y="82364"/>
                </a:lnTo>
                <a:lnTo>
                  <a:pt x="169243" y="64404"/>
                </a:lnTo>
                <a:lnTo>
                  <a:pt x="216428" y="48305"/>
                </a:lnTo>
                <a:lnTo>
                  <a:pt x="268065" y="34231"/>
                </a:lnTo>
                <a:lnTo>
                  <a:pt x="323720" y="22347"/>
                </a:lnTo>
                <a:lnTo>
                  <a:pt x="382959" y="12817"/>
                </a:lnTo>
                <a:lnTo>
                  <a:pt x="445350" y="5806"/>
                </a:lnTo>
                <a:lnTo>
                  <a:pt x="510458" y="1479"/>
                </a:lnTo>
                <a:lnTo>
                  <a:pt x="577850" y="0"/>
                </a:lnTo>
                <a:lnTo>
                  <a:pt x="3383026" y="0"/>
                </a:lnTo>
                <a:lnTo>
                  <a:pt x="3450417" y="1479"/>
                </a:lnTo>
                <a:lnTo>
                  <a:pt x="3515525" y="5806"/>
                </a:lnTo>
                <a:lnTo>
                  <a:pt x="3577916" y="12817"/>
                </a:lnTo>
                <a:lnTo>
                  <a:pt x="3637155" y="22347"/>
                </a:lnTo>
                <a:lnTo>
                  <a:pt x="3692810" y="34231"/>
                </a:lnTo>
                <a:lnTo>
                  <a:pt x="3744447" y="48305"/>
                </a:lnTo>
                <a:lnTo>
                  <a:pt x="3791632" y="64404"/>
                </a:lnTo>
                <a:lnTo>
                  <a:pt x="3833933" y="82364"/>
                </a:lnTo>
                <a:lnTo>
                  <a:pt x="3870914" y="102018"/>
                </a:lnTo>
                <a:lnTo>
                  <a:pt x="3927189" y="145756"/>
                </a:lnTo>
                <a:lnTo>
                  <a:pt x="3956988" y="194301"/>
                </a:lnTo>
                <a:lnTo>
                  <a:pt x="3960876" y="219963"/>
                </a:lnTo>
                <a:lnTo>
                  <a:pt x="3960876" y="1099819"/>
                </a:lnTo>
                <a:lnTo>
                  <a:pt x="3945615" y="1150253"/>
                </a:lnTo>
                <a:lnTo>
                  <a:pt x="3902144" y="1196551"/>
                </a:lnTo>
                <a:lnTo>
                  <a:pt x="3833933" y="1237393"/>
                </a:lnTo>
                <a:lnTo>
                  <a:pt x="3791632" y="1255355"/>
                </a:lnTo>
                <a:lnTo>
                  <a:pt x="3744447" y="1271458"/>
                </a:lnTo>
                <a:lnTo>
                  <a:pt x="3692810" y="1285536"/>
                </a:lnTo>
                <a:lnTo>
                  <a:pt x="3637155" y="1297425"/>
                </a:lnTo>
                <a:lnTo>
                  <a:pt x="3577916" y="1306959"/>
                </a:lnTo>
                <a:lnTo>
                  <a:pt x="3515525" y="1313974"/>
                </a:lnTo>
                <a:lnTo>
                  <a:pt x="3450417" y="1318304"/>
                </a:lnTo>
                <a:lnTo>
                  <a:pt x="3383026" y="1319783"/>
                </a:lnTo>
                <a:lnTo>
                  <a:pt x="577850" y="1319783"/>
                </a:lnTo>
                <a:lnTo>
                  <a:pt x="510458" y="1318304"/>
                </a:lnTo>
                <a:lnTo>
                  <a:pt x="445350" y="1313974"/>
                </a:lnTo>
                <a:lnTo>
                  <a:pt x="382959" y="1306959"/>
                </a:lnTo>
                <a:lnTo>
                  <a:pt x="323720" y="1297425"/>
                </a:lnTo>
                <a:lnTo>
                  <a:pt x="268065" y="1285536"/>
                </a:lnTo>
                <a:lnTo>
                  <a:pt x="216428" y="1271458"/>
                </a:lnTo>
                <a:lnTo>
                  <a:pt x="169243" y="1255355"/>
                </a:lnTo>
                <a:lnTo>
                  <a:pt x="126942" y="1237393"/>
                </a:lnTo>
                <a:lnTo>
                  <a:pt x="89961" y="1217736"/>
                </a:lnTo>
                <a:lnTo>
                  <a:pt x="33686" y="1174001"/>
                </a:lnTo>
                <a:lnTo>
                  <a:pt x="3887" y="1125471"/>
                </a:lnTo>
                <a:lnTo>
                  <a:pt x="0" y="1099819"/>
                </a:lnTo>
                <a:lnTo>
                  <a:pt x="0" y="219963"/>
                </a:lnTo>
                <a:close/>
              </a:path>
            </a:pathLst>
          </a:custGeom>
          <a:ln w="25908">
            <a:solidFill>
              <a:srgbClr val="FFFFFF"/>
            </a:solidFill>
          </a:ln>
        </p:spPr>
        <p:txBody>
          <a:bodyPr wrap="square" lIns="0" tIns="0" rIns="0" bIns="0" rtlCol="0"/>
          <a:lstStyle/>
          <a:p>
            <a:endParaRPr/>
          </a:p>
        </p:txBody>
      </p:sp>
      <p:sp>
        <p:nvSpPr>
          <p:cNvPr id="25" name="object 25"/>
          <p:cNvSpPr txBox="1"/>
          <p:nvPr/>
        </p:nvSpPr>
        <p:spPr>
          <a:xfrm>
            <a:off x="5056759" y="5357266"/>
            <a:ext cx="3564254" cy="689291"/>
          </a:xfrm>
          <a:prstGeom prst="rect">
            <a:avLst/>
          </a:prstGeom>
        </p:spPr>
        <p:txBody>
          <a:bodyPr vert="horz" wrap="square" lIns="0" tIns="12065" rIns="0" bIns="0" rtlCol="0">
            <a:spAutoFit/>
          </a:bodyPr>
          <a:lstStyle/>
          <a:p>
            <a:pPr marL="12700" algn="just">
              <a:lnSpc>
                <a:spcPct val="100000"/>
              </a:lnSpc>
              <a:spcBef>
                <a:spcPts val="95"/>
              </a:spcBef>
            </a:pPr>
            <a:r>
              <a:rPr sz="2200" b="1" spc="-70" dirty="0">
                <a:latin typeface="Calibri"/>
                <a:cs typeface="Calibri"/>
              </a:rPr>
              <a:t>Top </a:t>
            </a:r>
            <a:r>
              <a:rPr sz="2200" b="1" spc="-10" dirty="0">
                <a:latin typeface="Calibri"/>
                <a:cs typeface="Calibri"/>
              </a:rPr>
              <a:t>down view </a:t>
            </a:r>
            <a:r>
              <a:rPr sz="2200" b="1" spc="-5" dirty="0">
                <a:latin typeface="Calibri"/>
                <a:cs typeface="Calibri"/>
              </a:rPr>
              <a:t>of the</a:t>
            </a:r>
            <a:r>
              <a:rPr sz="2200" b="1" spc="65" dirty="0">
                <a:latin typeface="Calibri"/>
                <a:cs typeface="Calibri"/>
              </a:rPr>
              <a:t> </a:t>
            </a:r>
            <a:r>
              <a:rPr sz="2200" b="1" spc="-15" dirty="0">
                <a:latin typeface="Calibri"/>
                <a:cs typeface="Calibri"/>
              </a:rPr>
              <a:t>economy</a:t>
            </a:r>
            <a:endParaRPr sz="2200" b="1">
              <a:latin typeface="Calibri"/>
              <a:cs typeface="Calibri"/>
            </a:endParaRPr>
          </a:p>
        </p:txBody>
      </p:sp>
      <p:sp>
        <p:nvSpPr>
          <p:cNvPr id="26" name="object 26"/>
          <p:cNvSpPr txBox="1">
            <a:spLocks noGrp="1"/>
          </p:cNvSpPr>
          <p:nvPr>
            <p:ph type="title"/>
          </p:nvPr>
        </p:nvSpPr>
        <p:spPr>
          <a:xfrm>
            <a:off x="1326641" y="167385"/>
            <a:ext cx="2110740" cy="391160"/>
          </a:xfrm>
          <a:prstGeom prst="rect">
            <a:avLst/>
          </a:prstGeom>
        </p:spPr>
        <p:txBody>
          <a:bodyPr vert="horz" wrap="square" lIns="0" tIns="12700" rIns="0" bIns="0" rtlCol="0">
            <a:spAutoFit/>
          </a:bodyPr>
          <a:lstStyle/>
          <a:p>
            <a:pPr marL="12700">
              <a:lnSpc>
                <a:spcPct val="100000"/>
              </a:lnSpc>
              <a:spcBef>
                <a:spcPts val="100"/>
              </a:spcBef>
            </a:pPr>
            <a:r>
              <a:rPr sz="2400" spc="-5" dirty="0"/>
              <a:t>Microeconomics</a:t>
            </a:r>
            <a:endParaRPr sz="2400"/>
          </a:p>
        </p:txBody>
      </p:sp>
      <p:sp>
        <p:nvSpPr>
          <p:cNvPr id="27" name="object 27"/>
          <p:cNvSpPr txBox="1"/>
          <p:nvPr/>
        </p:nvSpPr>
        <p:spPr>
          <a:xfrm>
            <a:off x="5527040" y="167385"/>
            <a:ext cx="2183130" cy="391160"/>
          </a:xfrm>
          <a:prstGeom prst="rect">
            <a:avLst/>
          </a:prstGeom>
        </p:spPr>
        <p:txBody>
          <a:bodyPr vert="horz" wrap="square" lIns="0" tIns="12700" rIns="0" bIns="0" rtlCol="0">
            <a:spAutoFit/>
          </a:bodyPr>
          <a:lstStyle/>
          <a:p>
            <a:pPr marL="12700">
              <a:lnSpc>
                <a:spcPct val="100000"/>
              </a:lnSpc>
              <a:spcBef>
                <a:spcPts val="100"/>
              </a:spcBef>
            </a:pPr>
            <a:r>
              <a:rPr sz="2400" b="1" spc="-10" dirty="0">
                <a:latin typeface="Calibri"/>
                <a:cs typeface="Calibri"/>
              </a:rPr>
              <a:t>Macroeconomics</a:t>
            </a:r>
            <a:endParaRPr sz="2400">
              <a:latin typeface="Calibri"/>
              <a:cs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3335" rIns="0" bIns="0" rtlCol="0">
            <a:spAutoFit/>
          </a:bodyPr>
          <a:lstStyle/>
          <a:p>
            <a:pPr marL="1681480" marR="5080" indent="-1669414">
              <a:lnSpc>
                <a:spcPct val="100000"/>
              </a:lnSpc>
              <a:spcBef>
                <a:spcPts val="105"/>
              </a:spcBef>
            </a:pPr>
            <a:r>
              <a:rPr spc="-10" dirty="0"/>
              <a:t>Interdependence </a:t>
            </a:r>
            <a:r>
              <a:rPr dirty="0"/>
              <a:t>of </a:t>
            </a:r>
            <a:r>
              <a:rPr spc="-5" dirty="0"/>
              <a:t>Microeconomics</a:t>
            </a:r>
            <a:r>
              <a:rPr spc="-135" dirty="0"/>
              <a:t> </a:t>
            </a:r>
            <a:r>
              <a:rPr dirty="0"/>
              <a:t>&amp;  </a:t>
            </a:r>
            <a:r>
              <a:rPr spc="-5" dirty="0"/>
              <a:t>Macroeconomics</a:t>
            </a:r>
          </a:p>
        </p:txBody>
      </p:sp>
      <p:sp>
        <p:nvSpPr>
          <p:cNvPr id="3" name="object 3"/>
          <p:cNvSpPr/>
          <p:nvPr/>
        </p:nvSpPr>
        <p:spPr>
          <a:xfrm>
            <a:off x="307086" y="1125474"/>
            <a:ext cx="2738755" cy="5581015"/>
          </a:xfrm>
          <a:custGeom>
            <a:avLst/>
            <a:gdLst/>
            <a:ahLst/>
            <a:cxnLst/>
            <a:rect l="l" t="t" r="r" b="b"/>
            <a:pathLst>
              <a:path w="2738755" h="5581015">
                <a:moveTo>
                  <a:pt x="2464816" y="0"/>
                </a:moveTo>
                <a:lnTo>
                  <a:pt x="273862" y="0"/>
                </a:lnTo>
                <a:lnTo>
                  <a:pt x="224637" y="4410"/>
                </a:lnTo>
                <a:lnTo>
                  <a:pt x="178305" y="17126"/>
                </a:lnTo>
                <a:lnTo>
                  <a:pt x="135641" y="37375"/>
                </a:lnTo>
                <a:lnTo>
                  <a:pt x="97418" y="64385"/>
                </a:lnTo>
                <a:lnTo>
                  <a:pt x="64411" y="97384"/>
                </a:lnTo>
                <a:lnTo>
                  <a:pt x="37391" y="135598"/>
                </a:lnTo>
                <a:lnTo>
                  <a:pt x="17134" y="178256"/>
                </a:lnTo>
                <a:lnTo>
                  <a:pt x="4412" y="224584"/>
                </a:lnTo>
                <a:lnTo>
                  <a:pt x="0" y="273812"/>
                </a:lnTo>
                <a:lnTo>
                  <a:pt x="0" y="5307025"/>
                </a:lnTo>
                <a:lnTo>
                  <a:pt x="4412" y="5356250"/>
                </a:lnTo>
                <a:lnTo>
                  <a:pt x="17134" y="5402582"/>
                </a:lnTo>
                <a:lnTo>
                  <a:pt x="37391" y="5445246"/>
                </a:lnTo>
                <a:lnTo>
                  <a:pt x="64411" y="5483469"/>
                </a:lnTo>
                <a:lnTo>
                  <a:pt x="97418" y="5516476"/>
                </a:lnTo>
                <a:lnTo>
                  <a:pt x="135641" y="5543496"/>
                </a:lnTo>
                <a:lnTo>
                  <a:pt x="178305" y="5563753"/>
                </a:lnTo>
                <a:lnTo>
                  <a:pt x="224637" y="5576475"/>
                </a:lnTo>
                <a:lnTo>
                  <a:pt x="273862" y="5580888"/>
                </a:lnTo>
                <a:lnTo>
                  <a:pt x="2464816" y="5580888"/>
                </a:lnTo>
                <a:lnTo>
                  <a:pt x="2514043" y="5576475"/>
                </a:lnTo>
                <a:lnTo>
                  <a:pt x="2560371" y="5563753"/>
                </a:lnTo>
                <a:lnTo>
                  <a:pt x="2603029" y="5543496"/>
                </a:lnTo>
                <a:lnTo>
                  <a:pt x="2641243" y="5516476"/>
                </a:lnTo>
                <a:lnTo>
                  <a:pt x="2674242" y="5483469"/>
                </a:lnTo>
                <a:lnTo>
                  <a:pt x="2701252" y="5445246"/>
                </a:lnTo>
                <a:lnTo>
                  <a:pt x="2721501" y="5402582"/>
                </a:lnTo>
                <a:lnTo>
                  <a:pt x="2734217" y="5356250"/>
                </a:lnTo>
                <a:lnTo>
                  <a:pt x="2738628" y="5307025"/>
                </a:lnTo>
                <a:lnTo>
                  <a:pt x="2738628" y="273812"/>
                </a:lnTo>
                <a:lnTo>
                  <a:pt x="2734217" y="224584"/>
                </a:lnTo>
                <a:lnTo>
                  <a:pt x="2721501" y="178256"/>
                </a:lnTo>
                <a:lnTo>
                  <a:pt x="2701252" y="135598"/>
                </a:lnTo>
                <a:lnTo>
                  <a:pt x="2674242" y="97384"/>
                </a:lnTo>
                <a:lnTo>
                  <a:pt x="2641243" y="64385"/>
                </a:lnTo>
                <a:lnTo>
                  <a:pt x="2603029" y="37375"/>
                </a:lnTo>
                <a:lnTo>
                  <a:pt x="2560371" y="17126"/>
                </a:lnTo>
                <a:lnTo>
                  <a:pt x="2514043" y="4410"/>
                </a:lnTo>
                <a:lnTo>
                  <a:pt x="2464816" y="0"/>
                </a:lnTo>
                <a:close/>
              </a:path>
            </a:pathLst>
          </a:custGeom>
          <a:solidFill>
            <a:srgbClr val="C0504D"/>
          </a:solidFill>
        </p:spPr>
        <p:txBody>
          <a:bodyPr wrap="square" lIns="0" tIns="0" rIns="0" bIns="0" rtlCol="0"/>
          <a:lstStyle/>
          <a:p>
            <a:endParaRPr/>
          </a:p>
        </p:txBody>
      </p:sp>
      <p:sp>
        <p:nvSpPr>
          <p:cNvPr id="4" name="object 4"/>
          <p:cNvSpPr/>
          <p:nvPr/>
        </p:nvSpPr>
        <p:spPr>
          <a:xfrm>
            <a:off x="307086" y="1125474"/>
            <a:ext cx="2738755" cy="5581015"/>
          </a:xfrm>
          <a:custGeom>
            <a:avLst/>
            <a:gdLst/>
            <a:ahLst/>
            <a:cxnLst/>
            <a:rect l="l" t="t" r="r" b="b"/>
            <a:pathLst>
              <a:path w="2738755" h="5581015">
                <a:moveTo>
                  <a:pt x="0" y="273812"/>
                </a:moveTo>
                <a:lnTo>
                  <a:pt x="4412" y="224584"/>
                </a:lnTo>
                <a:lnTo>
                  <a:pt x="17134" y="178256"/>
                </a:lnTo>
                <a:lnTo>
                  <a:pt x="37391" y="135598"/>
                </a:lnTo>
                <a:lnTo>
                  <a:pt x="64411" y="97384"/>
                </a:lnTo>
                <a:lnTo>
                  <a:pt x="97418" y="64385"/>
                </a:lnTo>
                <a:lnTo>
                  <a:pt x="135641" y="37375"/>
                </a:lnTo>
                <a:lnTo>
                  <a:pt x="178305" y="17126"/>
                </a:lnTo>
                <a:lnTo>
                  <a:pt x="224637" y="4410"/>
                </a:lnTo>
                <a:lnTo>
                  <a:pt x="273862" y="0"/>
                </a:lnTo>
                <a:lnTo>
                  <a:pt x="2464816" y="0"/>
                </a:lnTo>
                <a:lnTo>
                  <a:pt x="2514043" y="4410"/>
                </a:lnTo>
                <a:lnTo>
                  <a:pt x="2560371" y="17126"/>
                </a:lnTo>
                <a:lnTo>
                  <a:pt x="2603029" y="37375"/>
                </a:lnTo>
                <a:lnTo>
                  <a:pt x="2641243" y="64385"/>
                </a:lnTo>
                <a:lnTo>
                  <a:pt x="2674242" y="97384"/>
                </a:lnTo>
                <a:lnTo>
                  <a:pt x="2701252" y="135598"/>
                </a:lnTo>
                <a:lnTo>
                  <a:pt x="2721501" y="178256"/>
                </a:lnTo>
                <a:lnTo>
                  <a:pt x="2734217" y="224584"/>
                </a:lnTo>
                <a:lnTo>
                  <a:pt x="2738628" y="273812"/>
                </a:lnTo>
                <a:lnTo>
                  <a:pt x="2738628" y="5307025"/>
                </a:lnTo>
                <a:lnTo>
                  <a:pt x="2734217" y="5356250"/>
                </a:lnTo>
                <a:lnTo>
                  <a:pt x="2721501" y="5402582"/>
                </a:lnTo>
                <a:lnTo>
                  <a:pt x="2701252" y="5445246"/>
                </a:lnTo>
                <a:lnTo>
                  <a:pt x="2674242" y="5483469"/>
                </a:lnTo>
                <a:lnTo>
                  <a:pt x="2641243" y="5516476"/>
                </a:lnTo>
                <a:lnTo>
                  <a:pt x="2603029" y="5543496"/>
                </a:lnTo>
                <a:lnTo>
                  <a:pt x="2560371" y="5563753"/>
                </a:lnTo>
                <a:lnTo>
                  <a:pt x="2514043" y="5576475"/>
                </a:lnTo>
                <a:lnTo>
                  <a:pt x="2464816" y="5580888"/>
                </a:lnTo>
                <a:lnTo>
                  <a:pt x="273862" y="5580888"/>
                </a:lnTo>
                <a:lnTo>
                  <a:pt x="224637" y="5576475"/>
                </a:lnTo>
                <a:lnTo>
                  <a:pt x="178305" y="5563753"/>
                </a:lnTo>
                <a:lnTo>
                  <a:pt x="135641" y="5543496"/>
                </a:lnTo>
                <a:lnTo>
                  <a:pt x="97418" y="5516476"/>
                </a:lnTo>
                <a:lnTo>
                  <a:pt x="64411" y="5483469"/>
                </a:lnTo>
                <a:lnTo>
                  <a:pt x="37391" y="5445246"/>
                </a:lnTo>
                <a:lnTo>
                  <a:pt x="17134" y="5402582"/>
                </a:lnTo>
                <a:lnTo>
                  <a:pt x="4412" y="5356250"/>
                </a:lnTo>
                <a:lnTo>
                  <a:pt x="0" y="5307025"/>
                </a:lnTo>
                <a:lnTo>
                  <a:pt x="0" y="273812"/>
                </a:lnTo>
                <a:close/>
              </a:path>
            </a:pathLst>
          </a:custGeom>
          <a:ln w="25908">
            <a:solidFill>
              <a:srgbClr val="FFFFFF"/>
            </a:solidFill>
          </a:ln>
        </p:spPr>
        <p:txBody>
          <a:bodyPr wrap="square" lIns="0" tIns="0" rIns="0" bIns="0" rtlCol="0"/>
          <a:lstStyle/>
          <a:p>
            <a:endParaRPr/>
          </a:p>
        </p:txBody>
      </p:sp>
      <p:sp>
        <p:nvSpPr>
          <p:cNvPr id="5" name="object 5"/>
          <p:cNvSpPr txBox="1"/>
          <p:nvPr/>
        </p:nvSpPr>
        <p:spPr>
          <a:xfrm>
            <a:off x="449376" y="3166694"/>
            <a:ext cx="2453640" cy="2560955"/>
          </a:xfrm>
          <a:prstGeom prst="rect">
            <a:avLst/>
          </a:prstGeom>
        </p:spPr>
        <p:txBody>
          <a:bodyPr vert="horz" wrap="square" lIns="0" tIns="35560" rIns="0" bIns="0" rtlCol="0">
            <a:spAutoFit/>
          </a:bodyPr>
          <a:lstStyle/>
          <a:p>
            <a:pPr marL="24765" marR="19050" indent="1905" algn="ctr">
              <a:lnSpc>
                <a:spcPct val="91600"/>
              </a:lnSpc>
              <a:spcBef>
                <a:spcPts val="280"/>
              </a:spcBef>
            </a:pPr>
            <a:r>
              <a:rPr sz="1800" spc="-35" dirty="0">
                <a:latin typeface="Calibri"/>
                <a:cs typeface="Calibri"/>
              </a:rPr>
              <a:t>Prof. </a:t>
            </a:r>
            <a:r>
              <a:rPr sz="1800" spc="-15" dirty="0">
                <a:latin typeface="Calibri"/>
                <a:cs typeface="Calibri"/>
              </a:rPr>
              <a:t>Paul </a:t>
            </a:r>
            <a:r>
              <a:rPr sz="1800" dirty="0">
                <a:latin typeface="Calibri"/>
                <a:cs typeface="Calibri"/>
              </a:rPr>
              <a:t>A. </a:t>
            </a:r>
            <a:r>
              <a:rPr sz="1800" spc="-5" dirty="0">
                <a:latin typeface="Calibri"/>
                <a:cs typeface="Calibri"/>
              </a:rPr>
              <a:t>Samuelson  has aptly </a:t>
            </a:r>
            <a:r>
              <a:rPr sz="1800" spc="-15" dirty="0">
                <a:latin typeface="Calibri"/>
                <a:cs typeface="Calibri"/>
              </a:rPr>
              <a:t>remarked,  </a:t>
            </a:r>
            <a:r>
              <a:rPr sz="1800" i="1" spc="-5" dirty="0">
                <a:latin typeface="Calibri"/>
                <a:cs typeface="Calibri"/>
              </a:rPr>
              <a:t>"There </a:t>
            </a:r>
            <a:r>
              <a:rPr sz="1800" i="1" dirty="0">
                <a:latin typeface="Calibri"/>
                <a:cs typeface="Calibri"/>
              </a:rPr>
              <a:t>is </a:t>
            </a:r>
            <a:r>
              <a:rPr sz="1800" i="1" spc="-5" dirty="0">
                <a:latin typeface="Calibri"/>
                <a:cs typeface="Calibri"/>
              </a:rPr>
              <a:t>really no  </a:t>
            </a:r>
            <a:r>
              <a:rPr sz="1800" i="1" spc="-10" dirty="0">
                <a:latin typeface="Calibri"/>
                <a:cs typeface="Calibri"/>
              </a:rPr>
              <a:t>opposition </a:t>
            </a:r>
            <a:r>
              <a:rPr sz="1800" i="1" spc="-5" dirty="0">
                <a:latin typeface="Calibri"/>
                <a:cs typeface="Calibri"/>
              </a:rPr>
              <a:t>between micro  and macro</a:t>
            </a:r>
            <a:r>
              <a:rPr sz="1800" i="1" spc="-15" dirty="0">
                <a:latin typeface="Calibri"/>
                <a:cs typeface="Calibri"/>
              </a:rPr>
              <a:t> </a:t>
            </a:r>
            <a:r>
              <a:rPr sz="1800" i="1" spc="-10" dirty="0">
                <a:latin typeface="Calibri"/>
                <a:cs typeface="Calibri"/>
              </a:rPr>
              <a:t>economics.</a:t>
            </a:r>
            <a:endParaRPr sz="1800">
              <a:latin typeface="Calibri"/>
              <a:cs typeface="Calibri"/>
            </a:endParaRPr>
          </a:p>
          <a:p>
            <a:pPr marL="12700" marR="5080" algn="ctr">
              <a:lnSpc>
                <a:spcPct val="91600"/>
              </a:lnSpc>
              <a:spcBef>
                <a:spcPts val="5"/>
              </a:spcBef>
            </a:pPr>
            <a:r>
              <a:rPr sz="1800" i="1" dirty="0">
                <a:latin typeface="Calibri"/>
                <a:cs typeface="Calibri"/>
              </a:rPr>
              <a:t>Both </a:t>
            </a:r>
            <a:r>
              <a:rPr sz="1800" i="1" spc="-5" dirty="0">
                <a:latin typeface="Calibri"/>
                <a:cs typeface="Calibri"/>
              </a:rPr>
              <a:t>are </a:t>
            </a:r>
            <a:r>
              <a:rPr sz="1800" i="1" spc="-10" dirty="0">
                <a:latin typeface="Calibri"/>
                <a:cs typeface="Calibri"/>
              </a:rPr>
              <a:t>vital. </a:t>
            </a:r>
            <a:r>
              <a:rPr sz="1800" i="1" spc="-45" dirty="0">
                <a:latin typeface="Calibri"/>
                <a:cs typeface="Calibri"/>
              </a:rPr>
              <a:t>You </a:t>
            </a:r>
            <a:r>
              <a:rPr sz="1800" i="1" spc="-5" dirty="0">
                <a:latin typeface="Calibri"/>
                <a:cs typeface="Calibri"/>
              </a:rPr>
              <a:t>are</a:t>
            </a:r>
            <a:r>
              <a:rPr sz="1800" i="1" spc="-30" dirty="0">
                <a:latin typeface="Calibri"/>
                <a:cs typeface="Calibri"/>
              </a:rPr>
              <a:t> </a:t>
            </a:r>
            <a:r>
              <a:rPr sz="1800" i="1" dirty="0">
                <a:latin typeface="Calibri"/>
                <a:cs typeface="Calibri"/>
              </a:rPr>
              <a:t>less  </a:t>
            </a:r>
            <a:r>
              <a:rPr sz="1800" i="1" spc="-5" dirty="0">
                <a:latin typeface="Calibri"/>
                <a:cs typeface="Calibri"/>
              </a:rPr>
              <a:t>than </a:t>
            </a:r>
            <a:r>
              <a:rPr sz="1800" i="1" spc="-10" dirty="0">
                <a:latin typeface="Calibri"/>
                <a:cs typeface="Calibri"/>
              </a:rPr>
              <a:t>half-educated </a:t>
            </a:r>
            <a:r>
              <a:rPr sz="1800" i="1" spc="-5" dirty="0">
                <a:latin typeface="Calibri"/>
                <a:cs typeface="Calibri"/>
              </a:rPr>
              <a:t>if you  </a:t>
            </a:r>
            <a:r>
              <a:rPr sz="1800" i="1" spc="-10" dirty="0">
                <a:latin typeface="Calibri"/>
                <a:cs typeface="Calibri"/>
              </a:rPr>
              <a:t>understand </a:t>
            </a:r>
            <a:r>
              <a:rPr sz="1800" i="1" spc="-5" dirty="0">
                <a:latin typeface="Calibri"/>
                <a:cs typeface="Calibri"/>
              </a:rPr>
              <a:t>one while  being </a:t>
            </a:r>
            <a:r>
              <a:rPr sz="1800" i="1" spc="-10" dirty="0">
                <a:latin typeface="Calibri"/>
                <a:cs typeface="Calibri"/>
              </a:rPr>
              <a:t>ignorant </a:t>
            </a:r>
            <a:r>
              <a:rPr sz="1800" i="1" spc="-5" dirty="0">
                <a:latin typeface="Calibri"/>
                <a:cs typeface="Calibri"/>
              </a:rPr>
              <a:t>of </a:t>
            </a:r>
            <a:r>
              <a:rPr sz="1800" i="1" dirty="0">
                <a:latin typeface="Calibri"/>
                <a:cs typeface="Calibri"/>
              </a:rPr>
              <a:t>the  </a:t>
            </a:r>
            <a:r>
              <a:rPr sz="1800" i="1" spc="-30" dirty="0">
                <a:latin typeface="Calibri"/>
                <a:cs typeface="Calibri"/>
              </a:rPr>
              <a:t>other."</a:t>
            </a:r>
            <a:endParaRPr sz="1800">
              <a:latin typeface="Calibri"/>
              <a:cs typeface="Calibri"/>
            </a:endParaRPr>
          </a:p>
        </p:txBody>
      </p:sp>
      <p:sp>
        <p:nvSpPr>
          <p:cNvPr id="7" name="object 7"/>
          <p:cNvSpPr/>
          <p:nvPr/>
        </p:nvSpPr>
        <p:spPr>
          <a:xfrm>
            <a:off x="747522" y="1270253"/>
            <a:ext cx="1858010" cy="1858010"/>
          </a:xfrm>
          <a:custGeom>
            <a:avLst/>
            <a:gdLst/>
            <a:ahLst/>
            <a:cxnLst/>
            <a:rect l="l" t="t" r="r" b="b"/>
            <a:pathLst>
              <a:path w="1858010" h="1858010">
                <a:moveTo>
                  <a:pt x="0" y="928878"/>
                </a:moveTo>
                <a:lnTo>
                  <a:pt x="1208" y="881082"/>
                </a:lnTo>
                <a:lnTo>
                  <a:pt x="4795" y="833914"/>
                </a:lnTo>
                <a:lnTo>
                  <a:pt x="10702" y="787431"/>
                </a:lnTo>
                <a:lnTo>
                  <a:pt x="18871" y="741691"/>
                </a:lnTo>
                <a:lnTo>
                  <a:pt x="29243" y="696754"/>
                </a:lnTo>
                <a:lnTo>
                  <a:pt x="41760" y="652677"/>
                </a:lnTo>
                <a:lnTo>
                  <a:pt x="56364" y="609519"/>
                </a:lnTo>
                <a:lnTo>
                  <a:pt x="72996" y="567338"/>
                </a:lnTo>
                <a:lnTo>
                  <a:pt x="91597" y="526193"/>
                </a:lnTo>
                <a:lnTo>
                  <a:pt x="112110" y="486142"/>
                </a:lnTo>
                <a:lnTo>
                  <a:pt x="134477" y="447244"/>
                </a:lnTo>
                <a:lnTo>
                  <a:pt x="158638" y="409556"/>
                </a:lnTo>
                <a:lnTo>
                  <a:pt x="184535" y="373137"/>
                </a:lnTo>
                <a:lnTo>
                  <a:pt x="212111" y="338046"/>
                </a:lnTo>
                <a:lnTo>
                  <a:pt x="241306" y="304342"/>
                </a:lnTo>
                <a:lnTo>
                  <a:pt x="272062" y="272081"/>
                </a:lnTo>
                <a:lnTo>
                  <a:pt x="304321" y="241323"/>
                </a:lnTo>
                <a:lnTo>
                  <a:pt x="338025" y="212127"/>
                </a:lnTo>
                <a:lnTo>
                  <a:pt x="373116" y="184550"/>
                </a:lnTo>
                <a:lnTo>
                  <a:pt x="409534" y="158651"/>
                </a:lnTo>
                <a:lnTo>
                  <a:pt x="447221" y="134488"/>
                </a:lnTo>
                <a:lnTo>
                  <a:pt x="486120" y="112121"/>
                </a:lnTo>
                <a:lnTo>
                  <a:pt x="526171" y="91606"/>
                </a:lnTo>
                <a:lnTo>
                  <a:pt x="567317" y="73003"/>
                </a:lnTo>
                <a:lnTo>
                  <a:pt x="609499" y="56369"/>
                </a:lnTo>
                <a:lnTo>
                  <a:pt x="652658" y="41764"/>
                </a:lnTo>
                <a:lnTo>
                  <a:pt x="696737" y="29246"/>
                </a:lnTo>
                <a:lnTo>
                  <a:pt x="741677" y="18873"/>
                </a:lnTo>
                <a:lnTo>
                  <a:pt x="787419" y="10704"/>
                </a:lnTo>
                <a:lnTo>
                  <a:pt x="833905" y="4796"/>
                </a:lnTo>
                <a:lnTo>
                  <a:pt x="881078" y="1208"/>
                </a:lnTo>
                <a:lnTo>
                  <a:pt x="928878" y="0"/>
                </a:lnTo>
                <a:lnTo>
                  <a:pt x="976673" y="1208"/>
                </a:lnTo>
                <a:lnTo>
                  <a:pt x="1023841" y="4796"/>
                </a:lnTo>
                <a:lnTo>
                  <a:pt x="1070324" y="10704"/>
                </a:lnTo>
                <a:lnTo>
                  <a:pt x="1116064" y="18873"/>
                </a:lnTo>
                <a:lnTo>
                  <a:pt x="1161001" y="29246"/>
                </a:lnTo>
                <a:lnTo>
                  <a:pt x="1205078" y="41764"/>
                </a:lnTo>
                <a:lnTo>
                  <a:pt x="1248236" y="56369"/>
                </a:lnTo>
                <a:lnTo>
                  <a:pt x="1290417" y="73003"/>
                </a:lnTo>
                <a:lnTo>
                  <a:pt x="1331562" y="91606"/>
                </a:lnTo>
                <a:lnTo>
                  <a:pt x="1371613" y="112121"/>
                </a:lnTo>
                <a:lnTo>
                  <a:pt x="1410511" y="134488"/>
                </a:lnTo>
                <a:lnTo>
                  <a:pt x="1448199" y="158651"/>
                </a:lnTo>
                <a:lnTo>
                  <a:pt x="1484618" y="184550"/>
                </a:lnTo>
                <a:lnTo>
                  <a:pt x="1519709" y="212127"/>
                </a:lnTo>
                <a:lnTo>
                  <a:pt x="1553413" y="241323"/>
                </a:lnTo>
                <a:lnTo>
                  <a:pt x="1585674" y="272081"/>
                </a:lnTo>
                <a:lnTo>
                  <a:pt x="1616432" y="304342"/>
                </a:lnTo>
                <a:lnTo>
                  <a:pt x="1645628" y="338046"/>
                </a:lnTo>
                <a:lnTo>
                  <a:pt x="1673205" y="373137"/>
                </a:lnTo>
                <a:lnTo>
                  <a:pt x="1699104" y="409556"/>
                </a:lnTo>
                <a:lnTo>
                  <a:pt x="1723267" y="447244"/>
                </a:lnTo>
                <a:lnTo>
                  <a:pt x="1745634" y="486142"/>
                </a:lnTo>
                <a:lnTo>
                  <a:pt x="1766149" y="526193"/>
                </a:lnTo>
                <a:lnTo>
                  <a:pt x="1784752" y="567338"/>
                </a:lnTo>
                <a:lnTo>
                  <a:pt x="1801386" y="609519"/>
                </a:lnTo>
                <a:lnTo>
                  <a:pt x="1815991" y="652677"/>
                </a:lnTo>
                <a:lnTo>
                  <a:pt x="1828509" y="696754"/>
                </a:lnTo>
                <a:lnTo>
                  <a:pt x="1838882" y="741691"/>
                </a:lnTo>
                <a:lnTo>
                  <a:pt x="1847051" y="787431"/>
                </a:lnTo>
                <a:lnTo>
                  <a:pt x="1852959" y="833914"/>
                </a:lnTo>
                <a:lnTo>
                  <a:pt x="1856547" y="881082"/>
                </a:lnTo>
                <a:lnTo>
                  <a:pt x="1857755" y="928878"/>
                </a:lnTo>
                <a:lnTo>
                  <a:pt x="1856547" y="976673"/>
                </a:lnTo>
                <a:lnTo>
                  <a:pt x="1852959" y="1023841"/>
                </a:lnTo>
                <a:lnTo>
                  <a:pt x="1847051" y="1070324"/>
                </a:lnTo>
                <a:lnTo>
                  <a:pt x="1838882" y="1116064"/>
                </a:lnTo>
                <a:lnTo>
                  <a:pt x="1828509" y="1161001"/>
                </a:lnTo>
                <a:lnTo>
                  <a:pt x="1815991" y="1205078"/>
                </a:lnTo>
                <a:lnTo>
                  <a:pt x="1801386" y="1248236"/>
                </a:lnTo>
                <a:lnTo>
                  <a:pt x="1784752" y="1290417"/>
                </a:lnTo>
                <a:lnTo>
                  <a:pt x="1766149" y="1331562"/>
                </a:lnTo>
                <a:lnTo>
                  <a:pt x="1745634" y="1371613"/>
                </a:lnTo>
                <a:lnTo>
                  <a:pt x="1723267" y="1410511"/>
                </a:lnTo>
                <a:lnTo>
                  <a:pt x="1699104" y="1448199"/>
                </a:lnTo>
                <a:lnTo>
                  <a:pt x="1673205" y="1484618"/>
                </a:lnTo>
                <a:lnTo>
                  <a:pt x="1645628" y="1519709"/>
                </a:lnTo>
                <a:lnTo>
                  <a:pt x="1616432" y="1553413"/>
                </a:lnTo>
                <a:lnTo>
                  <a:pt x="1585674" y="1585674"/>
                </a:lnTo>
                <a:lnTo>
                  <a:pt x="1553413" y="1616432"/>
                </a:lnTo>
                <a:lnTo>
                  <a:pt x="1519709" y="1645628"/>
                </a:lnTo>
                <a:lnTo>
                  <a:pt x="1484618" y="1673205"/>
                </a:lnTo>
                <a:lnTo>
                  <a:pt x="1448199" y="1699104"/>
                </a:lnTo>
                <a:lnTo>
                  <a:pt x="1410511" y="1723267"/>
                </a:lnTo>
                <a:lnTo>
                  <a:pt x="1371613" y="1745634"/>
                </a:lnTo>
                <a:lnTo>
                  <a:pt x="1331562" y="1766149"/>
                </a:lnTo>
                <a:lnTo>
                  <a:pt x="1290417" y="1784752"/>
                </a:lnTo>
                <a:lnTo>
                  <a:pt x="1248236" y="1801386"/>
                </a:lnTo>
                <a:lnTo>
                  <a:pt x="1205078" y="1815991"/>
                </a:lnTo>
                <a:lnTo>
                  <a:pt x="1161001" y="1828509"/>
                </a:lnTo>
                <a:lnTo>
                  <a:pt x="1116064" y="1838882"/>
                </a:lnTo>
                <a:lnTo>
                  <a:pt x="1070324" y="1847051"/>
                </a:lnTo>
                <a:lnTo>
                  <a:pt x="1023841" y="1852959"/>
                </a:lnTo>
                <a:lnTo>
                  <a:pt x="976673" y="1856547"/>
                </a:lnTo>
                <a:lnTo>
                  <a:pt x="928878" y="1857756"/>
                </a:lnTo>
                <a:lnTo>
                  <a:pt x="881078" y="1856547"/>
                </a:lnTo>
                <a:lnTo>
                  <a:pt x="833905" y="1852959"/>
                </a:lnTo>
                <a:lnTo>
                  <a:pt x="787419" y="1847051"/>
                </a:lnTo>
                <a:lnTo>
                  <a:pt x="741677" y="1838882"/>
                </a:lnTo>
                <a:lnTo>
                  <a:pt x="696737" y="1828509"/>
                </a:lnTo>
                <a:lnTo>
                  <a:pt x="652658" y="1815991"/>
                </a:lnTo>
                <a:lnTo>
                  <a:pt x="609499" y="1801386"/>
                </a:lnTo>
                <a:lnTo>
                  <a:pt x="567317" y="1784752"/>
                </a:lnTo>
                <a:lnTo>
                  <a:pt x="526171" y="1766149"/>
                </a:lnTo>
                <a:lnTo>
                  <a:pt x="486120" y="1745634"/>
                </a:lnTo>
                <a:lnTo>
                  <a:pt x="447221" y="1723267"/>
                </a:lnTo>
                <a:lnTo>
                  <a:pt x="409534" y="1699104"/>
                </a:lnTo>
                <a:lnTo>
                  <a:pt x="373116" y="1673205"/>
                </a:lnTo>
                <a:lnTo>
                  <a:pt x="338025" y="1645628"/>
                </a:lnTo>
                <a:lnTo>
                  <a:pt x="304321" y="1616432"/>
                </a:lnTo>
                <a:lnTo>
                  <a:pt x="272062" y="1585674"/>
                </a:lnTo>
                <a:lnTo>
                  <a:pt x="241306" y="1553413"/>
                </a:lnTo>
                <a:lnTo>
                  <a:pt x="212111" y="1519709"/>
                </a:lnTo>
                <a:lnTo>
                  <a:pt x="184535" y="1484618"/>
                </a:lnTo>
                <a:lnTo>
                  <a:pt x="158638" y="1448199"/>
                </a:lnTo>
                <a:lnTo>
                  <a:pt x="134477" y="1410511"/>
                </a:lnTo>
                <a:lnTo>
                  <a:pt x="112110" y="1371613"/>
                </a:lnTo>
                <a:lnTo>
                  <a:pt x="91597" y="1331562"/>
                </a:lnTo>
                <a:lnTo>
                  <a:pt x="72996" y="1290417"/>
                </a:lnTo>
                <a:lnTo>
                  <a:pt x="56364" y="1248236"/>
                </a:lnTo>
                <a:lnTo>
                  <a:pt x="41760" y="1205078"/>
                </a:lnTo>
                <a:lnTo>
                  <a:pt x="29243" y="1161001"/>
                </a:lnTo>
                <a:lnTo>
                  <a:pt x="18871" y="1116064"/>
                </a:lnTo>
                <a:lnTo>
                  <a:pt x="10702" y="1070324"/>
                </a:lnTo>
                <a:lnTo>
                  <a:pt x="4795" y="1023841"/>
                </a:lnTo>
                <a:lnTo>
                  <a:pt x="1208" y="976673"/>
                </a:lnTo>
                <a:lnTo>
                  <a:pt x="0" y="928878"/>
                </a:lnTo>
                <a:close/>
              </a:path>
            </a:pathLst>
          </a:custGeom>
          <a:ln w="25908">
            <a:solidFill>
              <a:srgbClr val="FFFFFF"/>
            </a:solidFill>
          </a:ln>
        </p:spPr>
        <p:txBody>
          <a:bodyPr wrap="square" lIns="0" tIns="0" rIns="0" bIns="0" rtlCol="0"/>
          <a:lstStyle/>
          <a:p>
            <a:endParaRPr/>
          </a:p>
        </p:txBody>
      </p:sp>
      <p:sp>
        <p:nvSpPr>
          <p:cNvPr id="8" name="object 8"/>
          <p:cNvSpPr/>
          <p:nvPr/>
        </p:nvSpPr>
        <p:spPr>
          <a:xfrm>
            <a:off x="3128010" y="1125474"/>
            <a:ext cx="2737485" cy="5581015"/>
          </a:xfrm>
          <a:custGeom>
            <a:avLst/>
            <a:gdLst/>
            <a:ahLst/>
            <a:cxnLst/>
            <a:rect l="l" t="t" r="r" b="b"/>
            <a:pathLst>
              <a:path w="2737485" h="5581015">
                <a:moveTo>
                  <a:pt x="2463418" y="0"/>
                </a:moveTo>
                <a:lnTo>
                  <a:pt x="273685" y="0"/>
                </a:lnTo>
                <a:lnTo>
                  <a:pt x="224495" y="4410"/>
                </a:lnTo>
                <a:lnTo>
                  <a:pt x="178196" y="17124"/>
                </a:lnTo>
                <a:lnTo>
                  <a:pt x="135560" y="37370"/>
                </a:lnTo>
                <a:lnTo>
                  <a:pt x="97362" y="64374"/>
                </a:lnTo>
                <a:lnTo>
                  <a:pt x="64374" y="97362"/>
                </a:lnTo>
                <a:lnTo>
                  <a:pt x="37370" y="135560"/>
                </a:lnTo>
                <a:lnTo>
                  <a:pt x="17124" y="178196"/>
                </a:lnTo>
                <a:lnTo>
                  <a:pt x="4410" y="224495"/>
                </a:lnTo>
                <a:lnTo>
                  <a:pt x="0" y="273685"/>
                </a:lnTo>
                <a:lnTo>
                  <a:pt x="0" y="5307177"/>
                </a:lnTo>
                <a:lnTo>
                  <a:pt x="4410" y="5356377"/>
                </a:lnTo>
                <a:lnTo>
                  <a:pt x="17124" y="5402684"/>
                </a:lnTo>
                <a:lnTo>
                  <a:pt x="37370" y="5445325"/>
                </a:lnTo>
                <a:lnTo>
                  <a:pt x="64374" y="5483526"/>
                </a:lnTo>
                <a:lnTo>
                  <a:pt x="97362" y="5516515"/>
                </a:lnTo>
                <a:lnTo>
                  <a:pt x="135560" y="5543518"/>
                </a:lnTo>
                <a:lnTo>
                  <a:pt x="178196" y="5563764"/>
                </a:lnTo>
                <a:lnTo>
                  <a:pt x="224495" y="5576478"/>
                </a:lnTo>
                <a:lnTo>
                  <a:pt x="273685" y="5580888"/>
                </a:lnTo>
                <a:lnTo>
                  <a:pt x="2463418" y="5580888"/>
                </a:lnTo>
                <a:lnTo>
                  <a:pt x="2512608" y="5576478"/>
                </a:lnTo>
                <a:lnTo>
                  <a:pt x="2558907" y="5563764"/>
                </a:lnTo>
                <a:lnTo>
                  <a:pt x="2601543" y="5543518"/>
                </a:lnTo>
                <a:lnTo>
                  <a:pt x="2639741" y="5516515"/>
                </a:lnTo>
                <a:lnTo>
                  <a:pt x="2672729" y="5483526"/>
                </a:lnTo>
                <a:lnTo>
                  <a:pt x="2699733" y="5445325"/>
                </a:lnTo>
                <a:lnTo>
                  <a:pt x="2719979" y="5402684"/>
                </a:lnTo>
                <a:lnTo>
                  <a:pt x="2732693" y="5356377"/>
                </a:lnTo>
                <a:lnTo>
                  <a:pt x="2737104" y="5307177"/>
                </a:lnTo>
                <a:lnTo>
                  <a:pt x="2737104" y="273685"/>
                </a:lnTo>
                <a:lnTo>
                  <a:pt x="2732693" y="224495"/>
                </a:lnTo>
                <a:lnTo>
                  <a:pt x="2719979" y="178196"/>
                </a:lnTo>
                <a:lnTo>
                  <a:pt x="2699733" y="135560"/>
                </a:lnTo>
                <a:lnTo>
                  <a:pt x="2672729" y="97362"/>
                </a:lnTo>
                <a:lnTo>
                  <a:pt x="2639741" y="64374"/>
                </a:lnTo>
                <a:lnTo>
                  <a:pt x="2601543" y="37370"/>
                </a:lnTo>
                <a:lnTo>
                  <a:pt x="2558907" y="17124"/>
                </a:lnTo>
                <a:lnTo>
                  <a:pt x="2512608" y="4410"/>
                </a:lnTo>
                <a:lnTo>
                  <a:pt x="2463418" y="0"/>
                </a:lnTo>
                <a:close/>
              </a:path>
            </a:pathLst>
          </a:custGeom>
          <a:solidFill>
            <a:srgbClr val="9BBA58"/>
          </a:solidFill>
        </p:spPr>
        <p:txBody>
          <a:bodyPr wrap="square" lIns="0" tIns="0" rIns="0" bIns="0" rtlCol="0"/>
          <a:lstStyle/>
          <a:p>
            <a:endParaRPr/>
          </a:p>
        </p:txBody>
      </p:sp>
      <p:sp>
        <p:nvSpPr>
          <p:cNvPr id="9" name="object 9"/>
          <p:cNvSpPr/>
          <p:nvPr/>
        </p:nvSpPr>
        <p:spPr>
          <a:xfrm>
            <a:off x="3128010" y="1125474"/>
            <a:ext cx="2737485" cy="5581015"/>
          </a:xfrm>
          <a:custGeom>
            <a:avLst/>
            <a:gdLst/>
            <a:ahLst/>
            <a:cxnLst/>
            <a:rect l="l" t="t" r="r" b="b"/>
            <a:pathLst>
              <a:path w="2737485" h="5581015">
                <a:moveTo>
                  <a:pt x="0" y="273685"/>
                </a:moveTo>
                <a:lnTo>
                  <a:pt x="4410" y="224495"/>
                </a:lnTo>
                <a:lnTo>
                  <a:pt x="17124" y="178196"/>
                </a:lnTo>
                <a:lnTo>
                  <a:pt x="37370" y="135560"/>
                </a:lnTo>
                <a:lnTo>
                  <a:pt x="64374" y="97362"/>
                </a:lnTo>
                <a:lnTo>
                  <a:pt x="97362" y="64374"/>
                </a:lnTo>
                <a:lnTo>
                  <a:pt x="135560" y="37370"/>
                </a:lnTo>
                <a:lnTo>
                  <a:pt x="178196" y="17124"/>
                </a:lnTo>
                <a:lnTo>
                  <a:pt x="224495" y="4410"/>
                </a:lnTo>
                <a:lnTo>
                  <a:pt x="273685" y="0"/>
                </a:lnTo>
                <a:lnTo>
                  <a:pt x="2463418" y="0"/>
                </a:lnTo>
                <a:lnTo>
                  <a:pt x="2512608" y="4410"/>
                </a:lnTo>
                <a:lnTo>
                  <a:pt x="2558907" y="17124"/>
                </a:lnTo>
                <a:lnTo>
                  <a:pt x="2601543" y="37370"/>
                </a:lnTo>
                <a:lnTo>
                  <a:pt x="2639741" y="64374"/>
                </a:lnTo>
                <a:lnTo>
                  <a:pt x="2672729" y="97362"/>
                </a:lnTo>
                <a:lnTo>
                  <a:pt x="2699733" y="135560"/>
                </a:lnTo>
                <a:lnTo>
                  <a:pt x="2719979" y="178196"/>
                </a:lnTo>
                <a:lnTo>
                  <a:pt x="2732693" y="224495"/>
                </a:lnTo>
                <a:lnTo>
                  <a:pt x="2737104" y="273685"/>
                </a:lnTo>
                <a:lnTo>
                  <a:pt x="2737104" y="5307177"/>
                </a:lnTo>
                <a:lnTo>
                  <a:pt x="2732693" y="5356377"/>
                </a:lnTo>
                <a:lnTo>
                  <a:pt x="2719979" y="5402684"/>
                </a:lnTo>
                <a:lnTo>
                  <a:pt x="2699733" y="5445325"/>
                </a:lnTo>
                <a:lnTo>
                  <a:pt x="2672729" y="5483526"/>
                </a:lnTo>
                <a:lnTo>
                  <a:pt x="2639741" y="5516515"/>
                </a:lnTo>
                <a:lnTo>
                  <a:pt x="2601543" y="5543518"/>
                </a:lnTo>
                <a:lnTo>
                  <a:pt x="2558907" y="5563764"/>
                </a:lnTo>
                <a:lnTo>
                  <a:pt x="2512608" y="5576478"/>
                </a:lnTo>
                <a:lnTo>
                  <a:pt x="2463418" y="5580888"/>
                </a:lnTo>
                <a:lnTo>
                  <a:pt x="273685" y="5580888"/>
                </a:lnTo>
                <a:lnTo>
                  <a:pt x="224495" y="5576478"/>
                </a:lnTo>
                <a:lnTo>
                  <a:pt x="178196" y="5563764"/>
                </a:lnTo>
                <a:lnTo>
                  <a:pt x="135560" y="5543518"/>
                </a:lnTo>
                <a:lnTo>
                  <a:pt x="97362" y="5516515"/>
                </a:lnTo>
                <a:lnTo>
                  <a:pt x="64374" y="5483526"/>
                </a:lnTo>
                <a:lnTo>
                  <a:pt x="37370" y="5445325"/>
                </a:lnTo>
                <a:lnTo>
                  <a:pt x="17124" y="5402684"/>
                </a:lnTo>
                <a:lnTo>
                  <a:pt x="4410" y="5356377"/>
                </a:lnTo>
                <a:lnTo>
                  <a:pt x="0" y="5307177"/>
                </a:lnTo>
                <a:lnTo>
                  <a:pt x="0" y="273685"/>
                </a:lnTo>
                <a:close/>
              </a:path>
            </a:pathLst>
          </a:custGeom>
          <a:ln w="25908">
            <a:solidFill>
              <a:srgbClr val="FFFFFF"/>
            </a:solidFill>
          </a:ln>
        </p:spPr>
        <p:txBody>
          <a:bodyPr wrap="square" lIns="0" tIns="0" rIns="0" bIns="0" rtlCol="0"/>
          <a:lstStyle/>
          <a:p>
            <a:endParaRPr/>
          </a:p>
        </p:txBody>
      </p:sp>
      <p:sp>
        <p:nvSpPr>
          <p:cNvPr id="10" name="object 10"/>
          <p:cNvSpPr txBox="1"/>
          <p:nvPr/>
        </p:nvSpPr>
        <p:spPr>
          <a:xfrm>
            <a:off x="3317240" y="3404996"/>
            <a:ext cx="2359660" cy="2066925"/>
          </a:xfrm>
          <a:prstGeom prst="rect">
            <a:avLst/>
          </a:prstGeom>
        </p:spPr>
        <p:txBody>
          <a:bodyPr vert="horz" wrap="square" lIns="0" tIns="43180" rIns="0" bIns="0" rtlCol="0">
            <a:spAutoFit/>
          </a:bodyPr>
          <a:lstStyle/>
          <a:p>
            <a:pPr marL="12065" marR="5080" indent="-3175" algn="ctr">
              <a:lnSpc>
                <a:spcPct val="91600"/>
              </a:lnSpc>
              <a:spcBef>
                <a:spcPts val="340"/>
              </a:spcBef>
            </a:pPr>
            <a:r>
              <a:rPr sz="2400" spc="-10" dirty="0">
                <a:solidFill>
                  <a:srgbClr val="FFFFFF"/>
                </a:solidFill>
                <a:latin typeface="Calibri"/>
                <a:cs typeface="Calibri"/>
              </a:rPr>
              <a:t>Macro </a:t>
            </a:r>
            <a:r>
              <a:rPr sz="2400" spc="-5" dirty="0">
                <a:solidFill>
                  <a:srgbClr val="FFFFFF"/>
                </a:solidFill>
                <a:latin typeface="Calibri"/>
                <a:cs typeface="Calibri"/>
              </a:rPr>
              <a:t>economics  deals </a:t>
            </a:r>
            <a:r>
              <a:rPr sz="2400" dirty="0">
                <a:solidFill>
                  <a:srgbClr val="FFFFFF"/>
                </a:solidFill>
                <a:latin typeface="Calibri"/>
                <a:cs typeface="Calibri"/>
              </a:rPr>
              <a:t>with 'big'  issues </a:t>
            </a:r>
            <a:r>
              <a:rPr sz="2400" spc="-10" dirty="0">
                <a:solidFill>
                  <a:srgbClr val="FFFFFF"/>
                </a:solidFill>
                <a:latin typeface="Calibri"/>
                <a:cs typeface="Calibri"/>
              </a:rPr>
              <a:t>of</a:t>
            </a:r>
            <a:r>
              <a:rPr sz="2400" spc="-90" dirty="0">
                <a:solidFill>
                  <a:srgbClr val="FFFFFF"/>
                </a:solidFill>
                <a:latin typeface="Calibri"/>
                <a:cs typeface="Calibri"/>
              </a:rPr>
              <a:t> </a:t>
            </a:r>
            <a:r>
              <a:rPr sz="2400" spc="-5" dirty="0">
                <a:solidFill>
                  <a:srgbClr val="FFFFFF"/>
                </a:solidFill>
                <a:latin typeface="Calibri"/>
                <a:cs typeface="Calibri"/>
              </a:rPr>
              <a:t>economic  </a:t>
            </a:r>
            <a:r>
              <a:rPr sz="2400" spc="-20" dirty="0">
                <a:solidFill>
                  <a:srgbClr val="FFFFFF"/>
                </a:solidFill>
                <a:latin typeface="Calibri"/>
                <a:cs typeface="Calibri"/>
              </a:rPr>
              <a:t>life </a:t>
            </a:r>
            <a:r>
              <a:rPr sz="2400" spc="-5" dirty="0">
                <a:solidFill>
                  <a:srgbClr val="FFFFFF"/>
                </a:solidFill>
                <a:latin typeface="Calibri"/>
                <a:cs typeface="Calibri"/>
              </a:rPr>
              <a:t>but the </a:t>
            </a:r>
            <a:r>
              <a:rPr sz="2400" spc="-10" dirty="0">
                <a:solidFill>
                  <a:srgbClr val="FFFFFF"/>
                </a:solidFill>
                <a:latin typeface="Calibri"/>
                <a:cs typeface="Calibri"/>
              </a:rPr>
              <a:t>entire  </a:t>
            </a:r>
            <a:r>
              <a:rPr sz="2400" spc="-15" dirty="0">
                <a:solidFill>
                  <a:srgbClr val="FFFFFF"/>
                </a:solidFill>
                <a:latin typeface="Calibri"/>
                <a:cs typeface="Calibri"/>
              </a:rPr>
              <a:t>economy </a:t>
            </a:r>
            <a:r>
              <a:rPr sz="2400" dirty="0">
                <a:solidFill>
                  <a:srgbClr val="FFFFFF"/>
                </a:solidFill>
                <a:latin typeface="Calibri"/>
                <a:cs typeface="Calibri"/>
              </a:rPr>
              <a:t>is made  </a:t>
            </a:r>
            <a:r>
              <a:rPr sz="2400" spc="-5" dirty="0">
                <a:solidFill>
                  <a:srgbClr val="FFFFFF"/>
                </a:solidFill>
                <a:latin typeface="Calibri"/>
                <a:cs typeface="Calibri"/>
              </a:rPr>
              <a:t>up of </a:t>
            </a:r>
            <a:r>
              <a:rPr sz="2400" dirty="0">
                <a:solidFill>
                  <a:srgbClr val="FFFFFF"/>
                </a:solidFill>
                <a:latin typeface="Calibri"/>
                <a:cs typeface="Calibri"/>
              </a:rPr>
              <a:t>its</a:t>
            </a:r>
            <a:r>
              <a:rPr sz="2400" spc="-35" dirty="0">
                <a:solidFill>
                  <a:srgbClr val="FFFFFF"/>
                </a:solidFill>
                <a:latin typeface="Calibri"/>
                <a:cs typeface="Calibri"/>
              </a:rPr>
              <a:t> </a:t>
            </a:r>
            <a:r>
              <a:rPr sz="2400" spc="-5" dirty="0">
                <a:solidFill>
                  <a:srgbClr val="FFFFFF"/>
                </a:solidFill>
                <a:latin typeface="Calibri"/>
                <a:cs typeface="Calibri"/>
              </a:rPr>
              <a:t>parts.</a:t>
            </a:r>
            <a:endParaRPr sz="2400">
              <a:latin typeface="Calibri"/>
              <a:cs typeface="Calibri"/>
            </a:endParaRPr>
          </a:p>
        </p:txBody>
      </p:sp>
      <p:sp>
        <p:nvSpPr>
          <p:cNvPr id="12" name="object 12"/>
          <p:cNvSpPr/>
          <p:nvPr/>
        </p:nvSpPr>
        <p:spPr>
          <a:xfrm>
            <a:off x="3566921" y="1270253"/>
            <a:ext cx="1859280" cy="1858010"/>
          </a:xfrm>
          <a:custGeom>
            <a:avLst/>
            <a:gdLst/>
            <a:ahLst/>
            <a:cxnLst/>
            <a:rect l="l" t="t" r="r" b="b"/>
            <a:pathLst>
              <a:path w="1859279" h="1858010">
                <a:moveTo>
                  <a:pt x="0" y="928878"/>
                </a:moveTo>
                <a:lnTo>
                  <a:pt x="1209" y="881082"/>
                </a:lnTo>
                <a:lnTo>
                  <a:pt x="4799" y="833914"/>
                </a:lnTo>
                <a:lnTo>
                  <a:pt x="10710" y="787431"/>
                </a:lnTo>
                <a:lnTo>
                  <a:pt x="18885" y="741691"/>
                </a:lnTo>
                <a:lnTo>
                  <a:pt x="29265" y="696754"/>
                </a:lnTo>
                <a:lnTo>
                  <a:pt x="41791" y="652677"/>
                </a:lnTo>
                <a:lnTo>
                  <a:pt x="56406" y="609519"/>
                </a:lnTo>
                <a:lnTo>
                  <a:pt x="73050" y="567338"/>
                </a:lnTo>
                <a:lnTo>
                  <a:pt x="91666" y="526193"/>
                </a:lnTo>
                <a:lnTo>
                  <a:pt x="112195" y="486142"/>
                </a:lnTo>
                <a:lnTo>
                  <a:pt x="134578" y="447244"/>
                </a:lnTo>
                <a:lnTo>
                  <a:pt x="158758" y="409556"/>
                </a:lnTo>
                <a:lnTo>
                  <a:pt x="184676" y="373137"/>
                </a:lnTo>
                <a:lnTo>
                  <a:pt x="212273" y="338046"/>
                </a:lnTo>
                <a:lnTo>
                  <a:pt x="241491" y="304342"/>
                </a:lnTo>
                <a:lnTo>
                  <a:pt x="272272" y="272081"/>
                </a:lnTo>
                <a:lnTo>
                  <a:pt x="304557" y="241323"/>
                </a:lnTo>
                <a:lnTo>
                  <a:pt x="338288" y="212127"/>
                </a:lnTo>
                <a:lnTo>
                  <a:pt x="373406" y="184550"/>
                </a:lnTo>
                <a:lnTo>
                  <a:pt x="409854" y="158651"/>
                </a:lnTo>
                <a:lnTo>
                  <a:pt x="447572" y="134488"/>
                </a:lnTo>
                <a:lnTo>
                  <a:pt x="486502" y="112121"/>
                </a:lnTo>
                <a:lnTo>
                  <a:pt x="526587" y="91606"/>
                </a:lnTo>
                <a:lnTo>
                  <a:pt x="567767" y="73003"/>
                </a:lnTo>
                <a:lnTo>
                  <a:pt x="609984" y="56369"/>
                </a:lnTo>
                <a:lnTo>
                  <a:pt x="653180" y="41764"/>
                </a:lnTo>
                <a:lnTo>
                  <a:pt x="697296" y="29246"/>
                </a:lnTo>
                <a:lnTo>
                  <a:pt x="742275" y="18873"/>
                </a:lnTo>
                <a:lnTo>
                  <a:pt x="788056" y="10704"/>
                </a:lnTo>
                <a:lnTo>
                  <a:pt x="834583" y="4796"/>
                </a:lnTo>
                <a:lnTo>
                  <a:pt x="881797" y="1208"/>
                </a:lnTo>
                <a:lnTo>
                  <a:pt x="929639" y="0"/>
                </a:lnTo>
                <a:lnTo>
                  <a:pt x="977482" y="1208"/>
                </a:lnTo>
                <a:lnTo>
                  <a:pt x="1024696" y="4796"/>
                </a:lnTo>
                <a:lnTo>
                  <a:pt x="1071223" y="10704"/>
                </a:lnTo>
                <a:lnTo>
                  <a:pt x="1117004" y="18873"/>
                </a:lnTo>
                <a:lnTo>
                  <a:pt x="1161983" y="29246"/>
                </a:lnTo>
                <a:lnTo>
                  <a:pt x="1206099" y="41764"/>
                </a:lnTo>
                <a:lnTo>
                  <a:pt x="1249295" y="56369"/>
                </a:lnTo>
                <a:lnTo>
                  <a:pt x="1291512" y="73003"/>
                </a:lnTo>
                <a:lnTo>
                  <a:pt x="1332692" y="91606"/>
                </a:lnTo>
                <a:lnTo>
                  <a:pt x="1372777" y="112121"/>
                </a:lnTo>
                <a:lnTo>
                  <a:pt x="1411707" y="134488"/>
                </a:lnTo>
                <a:lnTo>
                  <a:pt x="1449425" y="158651"/>
                </a:lnTo>
                <a:lnTo>
                  <a:pt x="1485873" y="184550"/>
                </a:lnTo>
                <a:lnTo>
                  <a:pt x="1520991" y="212127"/>
                </a:lnTo>
                <a:lnTo>
                  <a:pt x="1554722" y="241323"/>
                </a:lnTo>
                <a:lnTo>
                  <a:pt x="1587007" y="272081"/>
                </a:lnTo>
                <a:lnTo>
                  <a:pt x="1617788" y="304342"/>
                </a:lnTo>
                <a:lnTo>
                  <a:pt x="1647006" y="338046"/>
                </a:lnTo>
                <a:lnTo>
                  <a:pt x="1674603" y="373137"/>
                </a:lnTo>
                <a:lnTo>
                  <a:pt x="1700521" y="409556"/>
                </a:lnTo>
                <a:lnTo>
                  <a:pt x="1724701" y="447244"/>
                </a:lnTo>
                <a:lnTo>
                  <a:pt x="1747084" y="486142"/>
                </a:lnTo>
                <a:lnTo>
                  <a:pt x="1767613" y="526193"/>
                </a:lnTo>
                <a:lnTo>
                  <a:pt x="1786229" y="567338"/>
                </a:lnTo>
                <a:lnTo>
                  <a:pt x="1802873" y="609519"/>
                </a:lnTo>
                <a:lnTo>
                  <a:pt x="1817488" y="652677"/>
                </a:lnTo>
                <a:lnTo>
                  <a:pt x="1830014" y="696754"/>
                </a:lnTo>
                <a:lnTo>
                  <a:pt x="1840394" y="741691"/>
                </a:lnTo>
                <a:lnTo>
                  <a:pt x="1848569" y="787431"/>
                </a:lnTo>
                <a:lnTo>
                  <a:pt x="1854480" y="833914"/>
                </a:lnTo>
                <a:lnTo>
                  <a:pt x="1858070" y="881082"/>
                </a:lnTo>
                <a:lnTo>
                  <a:pt x="1859279" y="928878"/>
                </a:lnTo>
                <a:lnTo>
                  <a:pt x="1858070" y="976673"/>
                </a:lnTo>
                <a:lnTo>
                  <a:pt x="1854480" y="1023841"/>
                </a:lnTo>
                <a:lnTo>
                  <a:pt x="1848569" y="1070324"/>
                </a:lnTo>
                <a:lnTo>
                  <a:pt x="1840394" y="1116064"/>
                </a:lnTo>
                <a:lnTo>
                  <a:pt x="1830014" y="1161001"/>
                </a:lnTo>
                <a:lnTo>
                  <a:pt x="1817488" y="1205078"/>
                </a:lnTo>
                <a:lnTo>
                  <a:pt x="1802873" y="1248236"/>
                </a:lnTo>
                <a:lnTo>
                  <a:pt x="1786229" y="1290417"/>
                </a:lnTo>
                <a:lnTo>
                  <a:pt x="1767613" y="1331562"/>
                </a:lnTo>
                <a:lnTo>
                  <a:pt x="1747084" y="1371613"/>
                </a:lnTo>
                <a:lnTo>
                  <a:pt x="1724701" y="1410511"/>
                </a:lnTo>
                <a:lnTo>
                  <a:pt x="1700521" y="1448199"/>
                </a:lnTo>
                <a:lnTo>
                  <a:pt x="1674603" y="1484618"/>
                </a:lnTo>
                <a:lnTo>
                  <a:pt x="1647006" y="1519709"/>
                </a:lnTo>
                <a:lnTo>
                  <a:pt x="1617788" y="1553413"/>
                </a:lnTo>
                <a:lnTo>
                  <a:pt x="1587007" y="1585674"/>
                </a:lnTo>
                <a:lnTo>
                  <a:pt x="1554722" y="1616432"/>
                </a:lnTo>
                <a:lnTo>
                  <a:pt x="1520991" y="1645628"/>
                </a:lnTo>
                <a:lnTo>
                  <a:pt x="1485873" y="1673205"/>
                </a:lnTo>
                <a:lnTo>
                  <a:pt x="1449425" y="1699104"/>
                </a:lnTo>
                <a:lnTo>
                  <a:pt x="1411707" y="1723267"/>
                </a:lnTo>
                <a:lnTo>
                  <a:pt x="1372777" y="1745634"/>
                </a:lnTo>
                <a:lnTo>
                  <a:pt x="1332692" y="1766149"/>
                </a:lnTo>
                <a:lnTo>
                  <a:pt x="1291512" y="1784752"/>
                </a:lnTo>
                <a:lnTo>
                  <a:pt x="1249295" y="1801386"/>
                </a:lnTo>
                <a:lnTo>
                  <a:pt x="1206099" y="1815991"/>
                </a:lnTo>
                <a:lnTo>
                  <a:pt x="1161983" y="1828509"/>
                </a:lnTo>
                <a:lnTo>
                  <a:pt x="1117004" y="1838882"/>
                </a:lnTo>
                <a:lnTo>
                  <a:pt x="1071223" y="1847051"/>
                </a:lnTo>
                <a:lnTo>
                  <a:pt x="1024696" y="1852959"/>
                </a:lnTo>
                <a:lnTo>
                  <a:pt x="977482" y="1856547"/>
                </a:lnTo>
                <a:lnTo>
                  <a:pt x="929639" y="1857756"/>
                </a:lnTo>
                <a:lnTo>
                  <a:pt x="881797" y="1856547"/>
                </a:lnTo>
                <a:lnTo>
                  <a:pt x="834583" y="1852959"/>
                </a:lnTo>
                <a:lnTo>
                  <a:pt x="788056" y="1847051"/>
                </a:lnTo>
                <a:lnTo>
                  <a:pt x="742275" y="1838882"/>
                </a:lnTo>
                <a:lnTo>
                  <a:pt x="697296" y="1828509"/>
                </a:lnTo>
                <a:lnTo>
                  <a:pt x="653180" y="1815991"/>
                </a:lnTo>
                <a:lnTo>
                  <a:pt x="609984" y="1801386"/>
                </a:lnTo>
                <a:lnTo>
                  <a:pt x="567767" y="1784752"/>
                </a:lnTo>
                <a:lnTo>
                  <a:pt x="526587" y="1766149"/>
                </a:lnTo>
                <a:lnTo>
                  <a:pt x="486502" y="1745634"/>
                </a:lnTo>
                <a:lnTo>
                  <a:pt x="447572" y="1723267"/>
                </a:lnTo>
                <a:lnTo>
                  <a:pt x="409854" y="1699104"/>
                </a:lnTo>
                <a:lnTo>
                  <a:pt x="373406" y="1673205"/>
                </a:lnTo>
                <a:lnTo>
                  <a:pt x="338288" y="1645628"/>
                </a:lnTo>
                <a:lnTo>
                  <a:pt x="304557" y="1616432"/>
                </a:lnTo>
                <a:lnTo>
                  <a:pt x="272272" y="1585674"/>
                </a:lnTo>
                <a:lnTo>
                  <a:pt x="241491" y="1553413"/>
                </a:lnTo>
                <a:lnTo>
                  <a:pt x="212273" y="1519709"/>
                </a:lnTo>
                <a:lnTo>
                  <a:pt x="184676" y="1484618"/>
                </a:lnTo>
                <a:lnTo>
                  <a:pt x="158758" y="1448199"/>
                </a:lnTo>
                <a:lnTo>
                  <a:pt x="134578" y="1410511"/>
                </a:lnTo>
                <a:lnTo>
                  <a:pt x="112195" y="1371613"/>
                </a:lnTo>
                <a:lnTo>
                  <a:pt x="91666" y="1331562"/>
                </a:lnTo>
                <a:lnTo>
                  <a:pt x="73050" y="1290417"/>
                </a:lnTo>
                <a:lnTo>
                  <a:pt x="56406" y="1248236"/>
                </a:lnTo>
                <a:lnTo>
                  <a:pt x="41791" y="1205078"/>
                </a:lnTo>
                <a:lnTo>
                  <a:pt x="29265" y="1161001"/>
                </a:lnTo>
                <a:lnTo>
                  <a:pt x="18885" y="1116064"/>
                </a:lnTo>
                <a:lnTo>
                  <a:pt x="10710" y="1070324"/>
                </a:lnTo>
                <a:lnTo>
                  <a:pt x="4799" y="1023841"/>
                </a:lnTo>
                <a:lnTo>
                  <a:pt x="1209" y="976673"/>
                </a:lnTo>
                <a:lnTo>
                  <a:pt x="0" y="928878"/>
                </a:lnTo>
                <a:close/>
              </a:path>
            </a:pathLst>
          </a:custGeom>
          <a:ln w="25908">
            <a:solidFill>
              <a:srgbClr val="FFFFFF"/>
            </a:solidFill>
          </a:ln>
        </p:spPr>
        <p:txBody>
          <a:bodyPr wrap="square" lIns="0" tIns="0" rIns="0" bIns="0" rtlCol="0"/>
          <a:lstStyle/>
          <a:p>
            <a:endParaRPr/>
          </a:p>
        </p:txBody>
      </p:sp>
      <p:sp>
        <p:nvSpPr>
          <p:cNvPr id="13" name="object 13"/>
          <p:cNvSpPr/>
          <p:nvPr/>
        </p:nvSpPr>
        <p:spPr>
          <a:xfrm>
            <a:off x="5947409" y="1125474"/>
            <a:ext cx="2738755" cy="5581015"/>
          </a:xfrm>
          <a:custGeom>
            <a:avLst/>
            <a:gdLst/>
            <a:ahLst/>
            <a:cxnLst/>
            <a:rect l="l" t="t" r="r" b="b"/>
            <a:pathLst>
              <a:path w="2738754" h="5581015">
                <a:moveTo>
                  <a:pt x="2464816" y="0"/>
                </a:moveTo>
                <a:lnTo>
                  <a:pt x="273812" y="0"/>
                </a:lnTo>
                <a:lnTo>
                  <a:pt x="224584" y="4410"/>
                </a:lnTo>
                <a:lnTo>
                  <a:pt x="178256" y="17126"/>
                </a:lnTo>
                <a:lnTo>
                  <a:pt x="135598" y="37375"/>
                </a:lnTo>
                <a:lnTo>
                  <a:pt x="97384" y="64385"/>
                </a:lnTo>
                <a:lnTo>
                  <a:pt x="64385" y="97384"/>
                </a:lnTo>
                <a:lnTo>
                  <a:pt x="37375" y="135598"/>
                </a:lnTo>
                <a:lnTo>
                  <a:pt x="17126" y="178256"/>
                </a:lnTo>
                <a:lnTo>
                  <a:pt x="4410" y="224584"/>
                </a:lnTo>
                <a:lnTo>
                  <a:pt x="0" y="273812"/>
                </a:lnTo>
                <a:lnTo>
                  <a:pt x="0" y="5307025"/>
                </a:lnTo>
                <a:lnTo>
                  <a:pt x="4410" y="5356250"/>
                </a:lnTo>
                <a:lnTo>
                  <a:pt x="17126" y="5402582"/>
                </a:lnTo>
                <a:lnTo>
                  <a:pt x="37375" y="5445246"/>
                </a:lnTo>
                <a:lnTo>
                  <a:pt x="64385" y="5483469"/>
                </a:lnTo>
                <a:lnTo>
                  <a:pt x="97384" y="5516476"/>
                </a:lnTo>
                <a:lnTo>
                  <a:pt x="135598" y="5543496"/>
                </a:lnTo>
                <a:lnTo>
                  <a:pt x="178256" y="5563753"/>
                </a:lnTo>
                <a:lnTo>
                  <a:pt x="224584" y="5576475"/>
                </a:lnTo>
                <a:lnTo>
                  <a:pt x="273812" y="5580888"/>
                </a:lnTo>
                <a:lnTo>
                  <a:pt x="2464816" y="5580888"/>
                </a:lnTo>
                <a:lnTo>
                  <a:pt x="2514043" y="5576475"/>
                </a:lnTo>
                <a:lnTo>
                  <a:pt x="2560371" y="5563753"/>
                </a:lnTo>
                <a:lnTo>
                  <a:pt x="2603029" y="5543496"/>
                </a:lnTo>
                <a:lnTo>
                  <a:pt x="2641243" y="5516476"/>
                </a:lnTo>
                <a:lnTo>
                  <a:pt x="2674242" y="5483469"/>
                </a:lnTo>
                <a:lnTo>
                  <a:pt x="2701252" y="5445246"/>
                </a:lnTo>
                <a:lnTo>
                  <a:pt x="2721501" y="5402582"/>
                </a:lnTo>
                <a:lnTo>
                  <a:pt x="2734217" y="5356250"/>
                </a:lnTo>
                <a:lnTo>
                  <a:pt x="2738628" y="5307025"/>
                </a:lnTo>
                <a:lnTo>
                  <a:pt x="2738628" y="273812"/>
                </a:lnTo>
                <a:lnTo>
                  <a:pt x="2734217" y="224584"/>
                </a:lnTo>
                <a:lnTo>
                  <a:pt x="2721501" y="178256"/>
                </a:lnTo>
                <a:lnTo>
                  <a:pt x="2701252" y="135598"/>
                </a:lnTo>
                <a:lnTo>
                  <a:pt x="2674242" y="97384"/>
                </a:lnTo>
                <a:lnTo>
                  <a:pt x="2641243" y="64385"/>
                </a:lnTo>
                <a:lnTo>
                  <a:pt x="2603029" y="37375"/>
                </a:lnTo>
                <a:lnTo>
                  <a:pt x="2560371" y="17126"/>
                </a:lnTo>
                <a:lnTo>
                  <a:pt x="2514043" y="4410"/>
                </a:lnTo>
                <a:lnTo>
                  <a:pt x="2464816" y="0"/>
                </a:lnTo>
                <a:close/>
              </a:path>
            </a:pathLst>
          </a:custGeom>
          <a:solidFill>
            <a:srgbClr val="8063A1"/>
          </a:solidFill>
        </p:spPr>
        <p:txBody>
          <a:bodyPr wrap="square" lIns="0" tIns="0" rIns="0" bIns="0" rtlCol="0"/>
          <a:lstStyle/>
          <a:p>
            <a:endParaRPr/>
          </a:p>
        </p:txBody>
      </p:sp>
      <p:sp>
        <p:nvSpPr>
          <p:cNvPr id="14" name="object 14"/>
          <p:cNvSpPr/>
          <p:nvPr/>
        </p:nvSpPr>
        <p:spPr>
          <a:xfrm>
            <a:off x="5947409" y="1125474"/>
            <a:ext cx="2738755" cy="5581015"/>
          </a:xfrm>
          <a:custGeom>
            <a:avLst/>
            <a:gdLst/>
            <a:ahLst/>
            <a:cxnLst/>
            <a:rect l="l" t="t" r="r" b="b"/>
            <a:pathLst>
              <a:path w="2738754" h="5581015">
                <a:moveTo>
                  <a:pt x="0" y="273812"/>
                </a:moveTo>
                <a:lnTo>
                  <a:pt x="4410" y="224584"/>
                </a:lnTo>
                <a:lnTo>
                  <a:pt x="17126" y="178256"/>
                </a:lnTo>
                <a:lnTo>
                  <a:pt x="37375" y="135598"/>
                </a:lnTo>
                <a:lnTo>
                  <a:pt x="64385" y="97384"/>
                </a:lnTo>
                <a:lnTo>
                  <a:pt x="97384" y="64385"/>
                </a:lnTo>
                <a:lnTo>
                  <a:pt x="135598" y="37375"/>
                </a:lnTo>
                <a:lnTo>
                  <a:pt x="178256" y="17126"/>
                </a:lnTo>
                <a:lnTo>
                  <a:pt x="224584" y="4410"/>
                </a:lnTo>
                <a:lnTo>
                  <a:pt x="273812" y="0"/>
                </a:lnTo>
                <a:lnTo>
                  <a:pt x="2464816" y="0"/>
                </a:lnTo>
                <a:lnTo>
                  <a:pt x="2514043" y="4410"/>
                </a:lnTo>
                <a:lnTo>
                  <a:pt x="2560371" y="17126"/>
                </a:lnTo>
                <a:lnTo>
                  <a:pt x="2603029" y="37375"/>
                </a:lnTo>
                <a:lnTo>
                  <a:pt x="2641243" y="64385"/>
                </a:lnTo>
                <a:lnTo>
                  <a:pt x="2674242" y="97384"/>
                </a:lnTo>
                <a:lnTo>
                  <a:pt x="2701252" y="135598"/>
                </a:lnTo>
                <a:lnTo>
                  <a:pt x="2721501" y="178256"/>
                </a:lnTo>
                <a:lnTo>
                  <a:pt x="2734217" y="224584"/>
                </a:lnTo>
                <a:lnTo>
                  <a:pt x="2738628" y="273812"/>
                </a:lnTo>
                <a:lnTo>
                  <a:pt x="2738628" y="5307025"/>
                </a:lnTo>
                <a:lnTo>
                  <a:pt x="2734217" y="5356250"/>
                </a:lnTo>
                <a:lnTo>
                  <a:pt x="2721501" y="5402582"/>
                </a:lnTo>
                <a:lnTo>
                  <a:pt x="2701252" y="5445246"/>
                </a:lnTo>
                <a:lnTo>
                  <a:pt x="2674242" y="5483469"/>
                </a:lnTo>
                <a:lnTo>
                  <a:pt x="2641243" y="5516476"/>
                </a:lnTo>
                <a:lnTo>
                  <a:pt x="2603029" y="5543496"/>
                </a:lnTo>
                <a:lnTo>
                  <a:pt x="2560371" y="5563753"/>
                </a:lnTo>
                <a:lnTo>
                  <a:pt x="2514043" y="5576475"/>
                </a:lnTo>
                <a:lnTo>
                  <a:pt x="2464816" y="5580888"/>
                </a:lnTo>
                <a:lnTo>
                  <a:pt x="273812" y="5580888"/>
                </a:lnTo>
                <a:lnTo>
                  <a:pt x="224584" y="5576475"/>
                </a:lnTo>
                <a:lnTo>
                  <a:pt x="178256" y="5563753"/>
                </a:lnTo>
                <a:lnTo>
                  <a:pt x="135598" y="5543496"/>
                </a:lnTo>
                <a:lnTo>
                  <a:pt x="97384" y="5516476"/>
                </a:lnTo>
                <a:lnTo>
                  <a:pt x="64385" y="5483469"/>
                </a:lnTo>
                <a:lnTo>
                  <a:pt x="37375" y="5445246"/>
                </a:lnTo>
                <a:lnTo>
                  <a:pt x="17126" y="5402582"/>
                </a:lnTo>
                <a:lnTo>
                  <a:pt x="4410" y="5356250"/>
                </a:lnTo>
                <a:lnTo>
                  <a:pt x="0" y="5307025"/>
                </a:lnTo>
                <a:lnTo>
                  <a:pt x="0" y="273812"/>
                </a:lnTo>
                <a:close/>
              </a:path>
            </a:pathLst>
          </a:custGeom>
          <a:ln w="25908">
            <a:solidFill>
              <a:srgbClr val="FFFFFF"/>
            </a:solidFill>
          </a:ln>
        </p:spPr>
        <p:txBody>
          <a:bodyPr wrap="square" lIns="0" tIns="0" rIns="0" bIns="0" rtlCol="0"/>
          <a:lstStyle/>
          <a:p>
            <a:endParaRPr/>
          </a:p>
        </p:txBody>
      </p:sp>
      <p:sp>
        <p:nvSpPr>
          <p:cNvPr id="15" name="object 15"/>
          <p:cNvSpPr txBox="1"/>
          <p:nvPr/>
        </p:nvSpPr>
        <p:spPr>
          <a:xfrm>
            <a:off x="6152769" y="3186175"/>
            <a:ext cx="2324735" cy="2509520"/>
          </a:xfrm>
          <a:prstGeom prst="rect">
            <a:avLst/>
          </a:prstGeom>
        </p:spPr>
        <p:txBody>
          <a:bodyPr vert="horz" wrap="square" lIns="0" tIns="40005" rIns="0" bIns="0" rtlCol="0">
            <a:spAutoFit/>
          </a:bodyPr>
          <a:lstStyle/>
          <a:p>
            <a:pPr marL="12700" marR="5080" indent="1905" algn="ctr">
              <a:lnSpc>
                <a:spcPct val="91600"/>
              </a:lnSpc>
              <a:spcBef>
                <a:spcPts val="315"/>
              </a:spcBef>
            </a:pPr>
            <a:r>
              <a:rPr sz="2200" spc="-5" dirty="0">
                <a:solidFill>
                  <a:srgbClr val="FFFFFF"/>
                </a:solidFill>
                <a:latin typeface="Calibri"/>
                <a:cs typeface="Calibri"/>
              </a:rPr>
              <a:t>Basic </a:t>
            </a:r>
            <a:r>
              <a:rPr sz="2200" spc="-10" dirty="0">
                <a:solidFill>
                  <a:srgbClr val="FFFFFF"/>
                </a:solidFill>
                <a:latin typeface="Calibri"/>
                <a:cs typeface="Calibri"/>
              </a:rPr>
              <a:t>goal </a:t>
            </a:r>
            <a:r>
              <a:rPr sz="2200" spc="-5" dirty="0">
                <a:solidFill>
                  <a:srgbClr val="FFFFFF"/>
                </a:solidFill>
                <a:latin typeface="Calibri"/>
                <a:cs typeface="Calibri"/>
              </a:rPr>
              <a:t>of </a:t>
            </a:r>
            <a:r>
              <a:rPr sz="2200" spc="-10" dirty="0">
                <a:solidFill>
                  <a:srgbClr val="FFFFFF"/>
                </a:solidFill>
                <a:latin typeface="Calibri"/>
                <a:cs typeface="Calibri"/>
              </a:rPr>
              <a:t>both  </a:t>
            </a:r>
            <a:r>
              <a:rPr sz="2200" spc="-15" dirty="0">
                <a:solidFill>
                  <a:srgbClr val="FFFFFF"/>
                </a:solidFill>
                <a:latin typeface="Calibri"/>
                <a:cs typeface="Calibri"/>
              </a:rPr>
              <a:t>micro </a:t>
            </a:r>
            <a:r>
              <a:rPr sz="2200" spc="-10" dirty="0">
                <a:solidFill>
                  <a:srgbClr val="FFFFFF"/>
                </a:solidFill>
                <a:latin typeface="Calibri"/>
                <a:cs typeface="Calibri"/>
              </a:rPr>
              <a:t>economic and  macro economic  </a:t>
            </a:r>
            <a:r>
              <a:rPr sz="2200" spc="-5" dirty="0">
                <a:solidFill>
                  <a:srgbClr val="FFFFFF"/>
                </a:solidFill>
                <a:latin typeface="Calibri"/>
                <a:cs typeface="Calibri"/>
              </a:rPr>
              <a:t>theories is the  </a:t>
            </a:r>
            <a:r>
              <a:rPr sz="2200" spc="-10" dirty="0">
                <a:solidFill>
                  <a:srgbClr val="FFFFFF"/>
                </a:solidFill>
                <a:latin typeface="Calibri"/>
                <a:cs typeface="Calibri"/>
              </a:rPr>
              <a:t>maximisation </a:t>
            </a:r>
            <a:r>
              <a:rPr sz="2200" spc="-5" dirty="0">
                <a:solidFill>
                  <a:srgbClr val="FFFFFF"/>
                </a:solidFill>
                <a:latin typeface="Calibri"/>
                <a:cs typeface="Calibri"/>
              </a:rPr>
              <a:t>of  </a:t>
            </a:r>
            <a:r>
              <a:rPr sz="2200" spc="-10" dirty="0">
                <a:solidFill>
                  <a:srgbClr val="FFFFFF"/>
                </a:solidFill>
                <a:latin typeface="Calibri"/>
                <a:cs typeface="Calibri"/>
              </a:rPr>
              <a:t>material </a:t>
            </a:r>
            <a:r>
              <a:rPr sz="2200" spc="-20" dirty="0">
                <a:solidFill>
                  <a:srgbClr val="FFFFFF"/>
                </a:solidFill>
                <a:latin typeface="Calibri"/>
                <a:cs typeface="Calibri"/>
              </a:rPr>
              <a:t>welfare </a:t>
            </a:r>
            <a:r>
              <a:rPr sz="2200" dirty="0">
                <a:solidFill>
                  <a:srgbClr val="FFFFFF"/>
                </a:solidFill>
                <a:latin typeface="Calibri"/>
                <a:cs typeface="Calibri"/>
              </a:rPr>
              <a:t>of  </a:t>
            </a:r>
            <a:r>
              <a:rPr sz="2200" spc="-5" dirty="0">
                <a:solidFill>
                  <a:srgbClr val="FFFFFF"/>
                </a:solidFill>
                <a:latin typeface="Calibri"/>
                <a:cs typeface="Calibri"/>
              </a:rPr>
              <a:t>the </a:t>
            </a:r>
            <a:r>
              <a:rPr sz="2200" spc="-10" dirty="0">
                <a:solidFill>
                  <a:srgbClr val="FFFFFF"/>
                </a:solidFill>
                <a:latin typeface="Calibri"/>
                <a:cs typeface="Calibri"/>
              </a:rPr>
              <a:t>people and </a:t>
            </a:r>
            <a:r>
              <a:rPr sz="2200" spc="-5" dirty="0">
                <a:solidFill>
                  <a:srgbClr val="FFFFFF"/>
                </a:solidFill>
                <a:latin typeface="Calibri"/>
                <a:cs typeface="Calibri"/>
              </a:rPr>
              <a:t>the  </a:t>
            </a:r>
            <a:r>
              <a:rPr sz="2200" spc="-15" dirty="0">
                <a:solidFill>
                  <a:srgbClr val="FFFFFF"/>
                </a:solidFill>
                <a:latin typeface="Calibri"/>
                <a:cs typeface="Calibri"/>
              </a:rPr>
              <a:t>entire </a:t>
            </a:r>
            <a:r>
              <a:rPr sz="2200" spc="-30" dirty="0">
                <a:solidFill>
                  <a:srgbClr val="FFFFFF"/>
                </a:solidFill>
                <a:latin typeface="Calibri"/>
                <a:cs typeface="Calibri"/>
              </a:rPr>
              <a:t>economy.</a:t>
            </a:r>
            <a:endParaRPr sz="2200">
              <a:latin typeface="Calibri"/>
              <a:cs typeface="Calibri"/>
            </a:endParaRPr>
          </a:p>
        </p:txBody>
      </p:sp>
      <p:sp>
        <p:nvSpPr>
          <p:cNvPr id="16" name="object 16"/>
          <p:cNvSpPr/>
          <p:nvPr/>
        </p:nvSpPr>
        <p:spPr>
          <a:xfrm>
            <a:off x="6387846" y="1270253"/>
            <a:ext cx="1858010" cy="1858010"/>
          </a:xfrm>
          <a:custGeom>
            <a:avLst/>
            <a:gdLst/>
            <a:ahLst/>
            <a:cxnLst/>
            <a:rect l="l" t="t" r="r" b="b"/>
            <a:pathLst>
              <a:path w="1858009" h="1858010">
                <a:moveTo>
                  <a:pt x="928877" y="0"/>
                </a:moveTo>
                <a:lnTo>
                  <a:pt x="881082" y="1208"/>
                </a:lnTo>
                <a:lnTo>
                  <a:pt x="833914" y="4796"/>
                </a:lnTo>
                <a:lnTo>
                  <a:pt x="787431" y="10704"/>
                </a:lnTo>
                <a:lnTo>
                  <a:pt x="741691" y="18873"/>
                </a:lnTo>
                <a:lnTo>
                  <a:pt x="696754" y="29246"/>
                </a:lnTo>
                <a:lnTo>
                  <a:pt x="652677" y="41764"/>
                </a:lnTo>
                <a:lnTo>
                  <a:pt x="609519" y="56369"/>
                </a:lnTo>
                <a:lnTo>
                  <a:pt x="567338" y="73003"/>
                </a:lnTo>
                <a:lnTo>
                  <a:pt x="526193" y="91606"/>
                </a:lnTo>
                <a:lnTo>
                  <a:pt x="486142" y="112121"/>
                </a:lnTo>
                <a:lnTo>
                  <a:pt x="447244" y="134488"/>
                </a:lnTo>
                <a:lnTo>
                  <a:pt x="409556" y="158651"/>
                </a:lnTo>
                <a:lnTo>
                  <a:pt x="373137" y="184550"/>
                </a:lnTo>
                <a:lnTo>
                  <a:pt x="338046" y="212127"/>
                </a:lnTo>
                <a:lnTo>
                  <a:pt x="304342" y="241323"/>
                </a:lnTo>
                <a:lnTo>
                  <a:pt x="272081" y="272081"/>
                </a:lnTo>
                <a:lnTo>
                  <a:pt x="241323" y="304342"/>
                </a:lnTo>
                <a:lnTo>
                  <a:pt x="212127" y="338046"/>
                </a:lnTo>
                <a:lnTo>
                  <a:pt x="184550" y="373137"/>
                </a:lnTo>
                <a:lnTo>
                  <a:pt x="158651" y="409556"/>
                </a:lnTo>
                <a:lnTo>
                  <a:pt x="134488" y="447244"/>
                </a:lnTo>
                <a:lnTo>
                  <a:pt x="112121" y="486142"/>
                </a:lnTo>
                <a:lnTo>
                  <a:pt x="91606" y="526193"/>
                </a:lnTo>
                <a:lnTo>
                  <a:pt x="73003" y="567338"/>
                </a:lnTo>
                <a:lnTo>
                  <a:pt x="56369" y="609519"/>
                </a:lnTo>
                <a:lnTo>
                  <a:pt x="41764" y="652677"/>
                </a:lnTo>
                <a:lnTo>
                  <a:pt x="29246" y="696754"/>
                </a:lnTo>
                <a:lnTo>
                  <a:pt x="18873" y="741691"/>
                </a:lnTo>
                <a:lnTo>
                  <a:pt x="10704" y="787431"/>
                </a:lnTo>
                <a:lnTo>
                  <a:pt x="4796" y="833914"/>
                </a:lnTo>
                <a:lnTo>
                  <a:pt x="1208" y="881082"/>
                </a:lnTo>
                <a:lnTo>
                  <a:pt x="0" y="928878"/>
                </a:lnTo>
                <a:lnTo>
                  <a:pt x="1208" y="976673"/>
                </a:lnTo>
                <a:lnTo>
                  <a:pt x="4796" y="1023841"/>
                </a:lnTo>
                <a:lnTo>
                  <a:pt x="10704" y="1070324"/>
                </a:lnTo>
                <a:lnTo>
                  <a:pt x="18873" y="1116064"/>
                </a:lnTo>
                <a:lnTo>
                  <a:pt x="29246" y="1161001"/>
                </a:lnTo>
                <a:lnTo>
                  <a:pt x="41764" y="1205078"/>
                </a:lnTo>
                <a:lnTo>
                  <a:pt x="56369" y="1248236"/>
                </a:lnTo>
                <a:lnTo>
                  <a:pt x="73003" y="1290417"/>
                </a:lnTo>
                <a:lnTo>
                  <a:pt x="91606" y="1331562"/>
                </a:lnTo>
                <a:lnTo>
                  <a:pt x="112121" y="1371613"/>
                </a:lnTo>
                <a:lnTo>
                  <a:pt x="134488" y="1410511"/>
                </a:lnTo>
                <a:lnTo>
                  <a:pt x="158651" y="1448199"/>
                </a:lnTo>
                <a:lnTo>
                  <a:pt x="184550" y="1484618"/>
                </a:lnTo>
                <a:lnTo>
                  <a:pt x="212127" y="1519709"/>
                </a:lnTo>
                <a:lnTo>
                  <a:pt x="241323" y="1553413"/>
                </a:lnTo>
                <a:lnTo>
                  <a:pt x="272081" y="1585674"/>
                </a:lnTo>
                <a:lnTo>
                  <a:pt x="304342" y="1616432"/>
                </a:lnTo>
                <a:lnTo>
                  <a:pt x="338046" y="1645628"/>
                </a:lnTo>
                <a:lnTo>
                  <a:pt x="373137" y="1673205"/>
                </a:lnTo>
                <a:lnTo>
                  <a:pt x="409556" y="1699104"/>
                </a:lnTo>
                <a:lnTo>
                  <a:pt x="447244" y="1723267"/>
                </a:lnTo>
                <a:lnTo>
                  <a:pt x="486142" y="1745634"/>
                </a:lnTo>
                <a:lnTo>
                  <a:pt x="526193" y="1766149"/>
                </a:lnTo>
                <a:lnTo>
                  <a:pt x="567338" y="1784752"/>
                </a:lnTo>
                <a:lnTo>
                  <a:pt x="609519" y="1801386"/>
                </a:lnTo>
                <a:lnTo>
                  <a:pt x="652677" y="1815991"/>
                </a:lnTo>
                <a:lnTo>
                  <a:pt x="696754" y="1828509"/>
                </a:lnTo>
                <a:lnTo>
                  <a:pt x="741691" y="1838882"/>
                </a:lnTo>
                <a:lnTo>
                  <a:pt x="787431" y="1847051"/>
                </a:lnTo>
                <a:lnTo>
                  <a:pt x="833914" y="1852959"/>
                </a:lnTo>
                <a:lnTo>
                  <a:pt x="881082" y="1856547"/>
                </a:lnTo>
                <a:lnTo>
                  <a:pt x="928877" y="1857756"/>
                </a:lnTo>
                <a:lnTo>
                  <a:pt x="976673" y="1856547"/>
                </a:lnTo>
                <a:lnTo>
                  <a:pt x="1023841" y="1852959"/>
                </a:lnTo>
                <a:lnTo>
                  <a:pt x="1070324" y="1847051"/>
                </a:lnTo>
                <a:lnTo>
                  <a:pt x="1116064" y="1838882"/>
                </a:lnTo>
                <a:lnTo>
                  <a:pt x="1161001" y="1828509"/>
                </a:lnTo>
                <a:lnTo>
                  <a:pt x="1205078" y="1815991"/>
                </a:lnTo>
                <a:lnTo>
                  <a:pt x="1248236" y="1801386"/>
                </a:lnTo>
                <a:lnTo>
                  <a:pt x="1290417" y="1784752"/>
                </a:lnTo>
                <a:lnTo>
                  <a:pt x="1331562" y="1766149"/>
                </a:lnTo>
                <a:lnTo>
                  <a:pt x="1371613" y="1745634"/>
                </a:lnTo>
                <a:lnTo>
                  <a:pt x="1410511" y="1723267"/>
                </a:lnTo>
                <a:lnTo>
                  <a:pt x="1448199" y="1699104"/>
                </a:lnTo>
                <a:lnTo>
                  <a:pt x="1484618" y="1673205"/>
                </a:lnTo>
                <a:lnTo>
                  <a:pt x="1519709" y="1645628"/>
                </a:lnTo>
                <a:lnTo>
                  <a:pt x="1553413" y="1616432"/>
                </a:lnTo>
                <a:lnTo>
                  <a:pt x="1585674" y="1585674"/>
                </a:lnTo>
                <a:lnTo>
                  <a:pt x="1616432" y="1553413"/>
                </a:lnTo>
                <a:lnTo>
                  <a:pt x="1645628" y="1519709"/>
                </a:lnTo>
                <a:lnTo>
                  <a:pt x="1673205" y="1484618"/>
                </a:lnTo>
                <a:lnTo>
                  <a:pt x="1699104" y="1448199"/>
                </a:lnTo>
                <a:lnTo>
                  <a:pt x="1723267" y="1410511"/>
                </a:lnTo>
                <a:lnTo>
                  <a:pt x="1745634" y="1371613"/>
                </a:lnTo>
                <a:lnTo>
                  <a:pt x="1766149" y="1331562"/>
                </a:lnTo>
                <a:lnTo>
                  <a:pt x="1784752" y="1290417"/>
                </a:lnTo>
                <a:lnTo>
                  <a:pt x="1801386" y="1248236"/>
                </a:lnTo>
                <a:lnTo>
                  <a:pt x="1815991" y="1205078"/>
                </a:lnTo>
                <a:lnTo>
                  <a:pt x="1828509" y="1161001"/>
                </a:lnTo>
                <a:lnTo>
                  <a:pt x="1838882" y="1116064"/>
                </a:lnTo>
                <a:lnTo>
                  <a:pt x="1847051" y="1070324"/>
                </a:lnTo>
                <a:lnTo>
                  <a:pt x="1852959" y="1023841"/>
                </a:lnTo>
                <a:lnTo>
                  <a:pt x="1856547" y="976673"/>
                </a:lnTo>
                <a:lnTo>
                  <a:pt x="1857755" y="928878"/>
                </a:lnTo>
                <a:lnTo>
                  <a:pt x="1856547" y="881082"/>
                </a:lnTo>
                <a:lnTo>
                  <a:pt x="1852959" y="833914"/>
                </a:lnTo>
                <a:lnTo>
                  <a:pt x="1847051" y="787431"/>
                </a:lnTo>
                <a:lnTo>
                  <a:pt x="1838882" y="741691"/>
                </a:lnTo>
                <a:lnTo>
                  <a:pt x="1828509" y="696754"/>
                </a:lnTo>
                <a:lnTo>
                  <a:pt x="1815991" y="652677"/>
                </a:lnTo>
                <a:lnTo>
                  <a:pt x="1801386" y="609519"/>
                </a:lnTo>
                <a:lnTo>
                  <a:pt x="1784752" y="567338"/>
                </a:lnTo>
                <a:lnTo>
                  <a:pt x="1766149" y="526193"/>
                </a:lnTo>
                <a:lnTo>
                  <a:pt x="1745634" y="486142"/>
                </a:lnTo>
                <a:lnTo>
                  <a:pt x="1723267" y="447244"/>
                </a:lnTo>
                <a:lnTo>
                  <a:pt x="1699104" y="409556"/>
                </a:lnTo>
                <a:lnTo>
                  <a:pt x="1673205" y="373137"/>
                </a:lnTo>
                <a:lnTo>
                  <a:pt x="1645628" y="338046"/>
                </a:lnTo>
                <a:lnTo>
                  <a:pt x="1616432" y="304342"/>
                </a:lnTo>
                <a:lnTo>
                  <a:pt x="1585674" y="272081"/>
                </a:lnTo>
                <a:lnTo>
                  <a:pt x="1553413" y="241323"/>
                </a:lnTo>
                <a:lnTo>
                  <a:pt x="1519709" y="212127"/>
                </a:lnTo>
                <a:lnTo>
                  <a:pt x="1484618" y="184550"/>
                </a:lnTo>
                <a:lnTo>
                  <a:pt x="1448199" y="158651"/>
                </a:lnTo>
                <a:lnTo>
                  <a:pt x="1410511" y="134488"/>
                </a:lnTo>
                <a:lnTo>
                  <a:pt x="1371613" y="112121"/>
                </a:lnTo>
                <a:lnTo>
                  <a:pt x="1331562" y="91606"/>
                </a:lnTo>
                <a:lnTo>
                  <a:pt x="1290417" y="73003"/>
                </a:lnTo>
                <a:lnTo>
                  <a:pt x="1248236" y="56369"/>
                </a:lnTo>
                <a:lnTo>
                  <a:pt x="1205078" y="41764"/>
                </a:lnTo>
                <a:lnTo>
                  <a:pt x="1161001" y="29246"/>
                </a:lnTo>
                <a:lnTo>
                  <a:pt x="1116064" y="18873"/>
                </a:lnTo>
                <a:lnTo>
                  <a:pt x="1070324" y="10704"/>
                </a:lnTo>
                <a:lnTo>
                  <a:pt x="1023841" y="4796"/>
                </a:lnTo>
                <a:lnTo>
                  <a:pt x="976673" y="1208"/>
                </a:lnTo>
                <a:lnTo>
                  <a:pt x="928877" y="0"/>
                </a:lnTo>
                <a:close/>
              </a:path>
            </a:pathLst>
          </a:custGeom>
          <a:solidFill>
            <a:srgbClr val="CDC5D6"/>
          </a:solidFill>
        </p:spPr>
        <p:txBody>
          <a:bodyPr wrap="square" lIns="0" tIns="0" rIns="0" bIns="0" rtlCol="0"/>
          <a:lstStyle/>
          <a:p>
            <a:endParaRPr/>
          </a:p>
        </p:txBody>
      </p:sp>
      <p:sp>
        <p:nvSpPr>
          <p:cNvPr id="17" name="object 17"/>
          <p:cNvSpPr/>
          <p:nvPr/>
        </p:nvSpPr>
        <p:spPr>
          <a:xfrm>
            <a:off x="6387846" y="1270253"/>
            <a:ext cx="1858010" cy="1858010"/>
          </a:xfrm>
          <a:custGeom>
            <a:avLst/>
            <a:gdLst/>
            <a:ahLst/>
            <a:cxnLst/>
            <a:rect l="l" t="t" r="r" b="b"/>
            <a:pathLst>
              <a:path w="1858009" h="1858010">
                <a:moveTo>
                  <a:pt x="0" y="928878"/>
                </a:moveTo>
                <a:lnTo>
                  <a:pt x="1208" y="881082"/>
                </a:lnTo>
                <a:lnTo>
                  <a:pt x="4796" y="833914"/>
                </a:lnTo>
                <a:lnTo>
                  <a:pt x="10704" y="787431"/>
                </a:lnTo>
                <a:lnTo>
                  <a:pt x="18873" y="741691"/>
                </a:lnTo>
                <a:lnTo>
                  <a:pt x="29246" y="696754"/>
                </a:lnTo>
                <a:lnTo>
                  <a:pt x="41764" y="652677"/>
                </a:lnTo>
                <a:lnTo>
                  <a:pt x="56369" y="609519"/>
                </a:lnTo>
                <a:lnTo>
                  <a:pt x="73003" y="567338"/>
                </a:lnTo>
                <a:lnTo>
                  <a:pt x="91606" y="526193"/>
                </a:lnTo>
                <a:lnTo>
                  <a:pt x="112121" y="486142"/>
                </a:lnTo>
                <a:lnTo>
                  <a:pt x="134488" y="447244"/>
                </a:lnTo>
                <a:lnTo>
                  <a:pt x="158651" y="409556"/>
                </a:lnTo>
                <a:lnTo>
                  <a:pt x="184550" y="373137"/>
                </a:lnTo>
                <a:lnTo>
                  <a:pt x="212127" y="338046"/>
                </a:lnTo>
                <a:lnTo>
                  <a:pt x="241323" y="304342"/>
                </a:lnTo>
                <a:lnTo>
                  <a:pt x="272081" y="272081"/>
                </a:lnTo>
                <a:lnTo>
                  <a:pt x="304342" y="241323"/>
                </a:lnTo>
                <a:lnTo>
                  <a:pt x="338046" y="212127"/>
                </a:lnTo>
                <a:lnTo>
                  <a:pt x="373137" y="184550"/>
                </a:lnTo>
                <a:lnTo>
                  <a:pt x="409556" y="158651"/>
                </a:lnTo>
                <a:lnTo>
                  <a:pt x="447244" y="134488"/>
                </a:lnTo>
                <a:lnTo>
                  <a:pt x="486142" y="112121"/>
                </a:lnTo>
                <a:lnTo>
                  <a:pt x="526193" y="91606"/>
                </a:lnTo>
                <a:lnTo>
                  <a:pt x="567338" y="73003"/>
                </a:lnTo>
                <a:lnTo>
                  <a:pt x="609519" y="56369"/>
                </a:lnTo>
                <a:lnTo>
                  <a:pt x="652677" y="41764"/>
                </a:lnTo>
                <a:lnTo>
                  <a:pt x="696754" y="29246"/>
                </a:lnTo>
                <a:lnTo>
                  <a:pt x="741691" y="18873"/>
                </a:lnTo>
                <a:lnTo>
                  <a:pt x="787431" y="10704"/>
                </a:lnTo>
                <a:lnTo>
                  <a:pt x="833914" y="4796"/>
                </a:lnTo>
                <a:lnTo>
                  <a:pt x="881082" y="1208"/>
                </a:lnTo>
                <a:lnTo>
                  <a:pt x="928877" y="0"/>
                </a:lnTo>
                <a:lnTo>
                  <a:pt x="976673" y="1208"/>
                </a:lnTo>
                <a:lnTo>
                  <a:pt x="1023841" y="4796"/>
                </a:lnTo>
                <a:lnTo>
                  <a:pt x="1070324" y="10704"/>
                </a:lnTo>
                <a:lnTo>
                  <a:pt x="1116064" y="18873"/>
                </a:lnTo>
                <a:lnTo>
                  <a:pt x="1161001" y="29246"/>
                </a:lnTo>
                <a:lnTo>
                  <a:pt x="1205078" y="41764"/>
                </a:lnTo>
                <a:lnTo>
                  <a:pt x="1248236" y="56369"/>
                </a:lnTo>
                <a:lnTo>
                  <a:pt x="1290417" y="73003"/>
                </a:lnTo>
                <a:lnTo>
                  <a:pt x="1331562" y="91606"/>
                </a:lnTo>
                <a:lnTo>
                  <a:pt x="1371613" y="112121"/>
                </a:lnTo>
                <a:lnTo>
                  <a:pt x="1410511" y="134488"/>
                </a:lnTo>
                <a:lnTo>
                  <a:pt x="1448199" y="158651"/>
                </a:lnTo>
                <a:lnTo>
                  <a:pt x="1484618" y="184550"/>
                </a:lnTo>
                <a:lnTo>
                  <a:pt x="1519709" y="212127"/>
                </a:lnTo>
                <a:lnTo>
                  <a:pt x="1553413" y="241323"/>
                </a:lnTo>
                <a:lnTo>
                  <a:pt x="1585674" y="272081"/>
                </a:lnTo>
                <a:lnTo>
                  <a:pt x="1616432" y="304342"/>
                </a:lnTo>
                <a:lnTo>
                  <a:pt x="1645628" y="338046"/>
                </a:lnTo>
                <a:lnTo>
                  <a:pt x="1673205" y="373137"/>
                </a:lnTo>
                <a:lnTo>
                  <a:pt x="1699104" y="409556"/>
                </a:lnTo>
                <a:lnTo>
                  <a:pt x="1723267" y="447244"/>
                </a:lnTo>
                <a:lnTo>
                  <a:pt x="1745634" y="486142"/>
                </a:lnTo>
                <a:lnTo>
                  <a:pt x="1766149" y="526193"/>
                </a:lnTo>
                <a:lnTo>
                  <a:pt x="1784752" y="567338"/>
                </a:lnTo>
                <a:lnTo>
                  <a:pt x="1801386" y="609519"/>
                </a:lnTo>
                <a:lnTo>
                  <a:pt x="1815991" y="652677"/>
                </a:lnTo>
                <a:lnTo>
                  <a:pt x="1828509" y="696754"/>
                </a:lnTo>
                <a:lnTo>
                  <a:pt x="1838882" y="741691"/>
                </a:lnTo>
                <a:lnTo>
                  <a:pt x="1847051" y="787431"/>
                </a:lnTo>
                <a:lnTo>
                  <a:pt x="1852959" y="833914"/>
                </a:lnTo>
                <a:lnTo>
                  <a:pt x="1856547" y="881082"/>
                </a:lnTo>
                <a:lnTo>
                  <a:pt x="1857755" y="928878"/>
                </a:lnTo>
                <a:lnTo>
                  <a:pt x="1856547" y="976673"/>
                </a:lnTo>
                <a:lnTo>
                  <a:pt x="1852959" y="1023841"/>
                </a:lnTo>
                <a:lnTo>
                  <a:pt x="1847051" y="1070324"/>
                </a:lnTo>
                <a:lnTo>
                  <a:pt x="1838882" y="1116064"/>
                </a:lnTo>
                <a:lnTo>
                  <a:pt x="1828509" y="1161001"/>
                </a:lnTo>
                <a:lnTo>
                  <a:pt x="1815991" y="1205078"/>
                </a:lnTo>
                <a:lnTo>
                  <a:pt x="1801386" y="1248236"/>
                </a:lnTo>
                <a:lnTo>
                  <a:pt x="1784752" y="1290417"/>
                </a:lnTo>
                <a:lnTo>
                  <a:pt x="1766149" y="1331562"/>
                </a:lnTo>
                <a:lnTo>
                  <a:pt x="1745634" y="1371613"/>
                </a:lnTo>
                <a:lnTo>
                  <a:pt x="1723267" y="1410511"/>
                </a:lnTo>
                <a:lnTo>
                  <a:pt x="1699104" y="1448199"/>
                </a:lnTo>
                <a:lnTo>
                  <a:pt x="1673205" y="1484618"/>
                </a:lnTo>
                <a:lnTo>
                  <a:pt x="1645628" y="1519709"/>
                </a:lnTo>
                <a:lnTo>
                  <a:pt x="1616432" y="1553413"/>
                </a:lnTo>
                <a:lnTo>
                  <a:pt x="1585674" y="1585674"/>
                </a:lnTo>
                <a:lnTo>
                  <a:pt x="1553413" y="1616432"/>
                </a:lnTo>
                <a:lnTo>
                  <a:pt x="1519709" y="1645628"/>
                </a:lnTo>
                <a:lnTo>
                  <a:pt x="1484618" y="1673205"/>
                </a:lnTo>
                <a:lnTo>
                  <a:pt x="1448199" y="1699104"/>
                </a:lnTo>
                <a:lnTo>
                  <a:pt x="1410511" y="1723267"/>
                </a:lnTo>
                <a:lnTo>
                  <a:pt x="1371613" y="1745634"/>
                </a:lnTo>
                <a:lnTo>
                  <a:pt x="1331562" y="1766149"/>
                </a:lnTo>
                <a:lnTo>
                  <a:pt x="1290417" y="1784752"/>
                </a:lnTo>
                <a:lnTo>
                  <a:pt x="1248236" y="1801386"/>
                </a:lnTo>
                <a:lnTo>
                  <a:pt x="1205078" y="1815991"/>
                </a:lnTo>
                <a:lnTo>
                  <a:pt x="1161001" y="1828509"/>
                </a:lnTo>
                <a:lnTo>
                  <a:pt x="1116064" y="1838882"/>
                </a:lnTo>
                <a:lnTo>
                  <a:pt x="1070324" y="1847051"/>
                </a:lnTo>
                <a:lnTo>
                  <a:pt x="1023841" y="1852959"/>
                </a:lnTo>
                <a:lnTo>
                  <a:pt x="976673" y="1856547"/>
                </a:lnTo>
                <a:lnTo>
                  <a:pt x="928877" y="1857756"/>
                </a:lnTo>
                <a:lnTo>
                  <a:pt x="881082" y="1856547"/>
                </a:lnTo>
                <a:lnTo>
                  <a:pt x="833914" y="1852959"/>
                </a:lnTo>
                <a:lnTo>
                  <a:pt x="787431" y="1847051"/>
                </a:lnTo>
                <a:lnTo>
                  <a:pt x="741691" y="1838882"/>
                </a:lnTo>
                <a:lnTo>
                  <a:pt x="696754" y="1828509"/>
                </a:lnTo>
                <a:lnTo>
                  <a:pt x="652677" y="1815991"/>
                </a:lnTo>
                <a:lnTo>
                  <a:pt x="609519" y="1801386"/>
                </a:lnTo>
                <a:lnTo>
                  <a:pt x="567338" y="1784752"/>
                </a:lnTo>
                <a:lnTo>
                  <a:pt x="526193" y="1766149"/>
                </a:lnTo>
                <a:lnTo>
                  <a:pt x="486142" y="1745634"/>
                </a:lnTo>
                <a:lnTo>
                  <a:pt x="447244" y="1723267"/>
                </a:lnTo>
                <a:lnTo>
                  <a:pt x="409556" y="1699104"/>
                </a:lnTo>
                <a:lnTo>
                  <a:pt x="373137" y="1673205"/>
                </a:lnTo>
                <a:lnTo>
                  <a:pt x="338046" y="1645628"/>
                </a:lnTo>
                <a:lnTo>
                  <a:pt x="304342" y="1616432"/>
                </a:lnTo>
                <a:lnTo>
                  <a:pt x="272081" y="1585674"/>
                </a:lnTo>
                <a:lnTo>
                  <a:pt x="241323" y="1553413"/>
                </a:lnTo>
                <a:lnTo>
                  <a:pt x="212127" y="1519709"/>
                </a:lnTo>
                <a:lnTo>
                  <a:pt x="184550" y="1484618"/>
                </a:lnTo>
                <a:lnTo>
                  <a:pt x="158651" y="1448199"/>
                </a:lnTo>
                <a:lnTo>
                  <a:pt x="134488" y="1410511"/>
                </a:lnTo>
                <a:lnTo>
                  <a:pt x="112121" y="1371613"/>
                </a:lnTo>
                <a:lnTo>
                  <a:pt x="91606" y="1331562"/>
                </a:lnTo>
                <a:lnTo>
                  <a:pt x="73003" y="1290417"/>
                </a:lnTo>
                <a:lnTo>
                  <a:pt x="56369" y="1248236"/>
                </a:lnTo>
                <a:lnTo>
                  <a:pt x="41764" y="1205078"/>
                </a:lnTo>
                <a:lnTo>
                  <a:pt x="29246" y="1161001"/>
                </a:lnTo>
                <a:lnTo>
                  <a:pt x="18873" y="1116064"/>
                </a:lnTo>
                <a:lnTo>
                  <a:pt x="10704" y="1070324"/>
                </a:lnTo>
                <a:lnTo>
                  <a:pt x="4796" y="1023841"/>
                </a:lnTo>
                <a:lnTo>
                  <a:pt x="1208" y="976673"/>
                </a:lnTo>
                <a:lnTo>
                  <a:pt x="0" y="928878"/>
                </a:lnTo>
                <a:close/>
              </a:path>
            </a:pathLst>
          </a:custGeom>
          <a:ln w="25908">
            <a:solidFill>
              <a:srgbClr val="FFFFFF"/>
            </a:solidFill>
          </a:ln>
        </p:spPr>
        <p:txBody>
          <a:bodyPr wrap="square" lIns="0" tIns="0" rIns="0" bIns="0" rtlCol="0"/>
          <a:lstStyle/>
          <a:p>
            <a:endParaRPr/>
          </a:p>
        </p:txBody>
      </p:sp>
      <p:sp>
        <p:nvSpPr>
          <p:cNvPr id="18" name="object 18"/>
          <p:cNvSpPr/>
          <p:nvPr/>
        </p:nvSpPr>
        <p:spPr>
          <a:xfrm>
            <a:off x="640841" y="5590794"/>
            <a:ext cx="7711440" cy="836930"/>
          </a:xfrm>
          <a:custGeom>
            <a:avLst/>
            <a:gdLst/>
            <a:ahLst/>
            <a:cxnLst/>
            <a:rect l="l" t="t" r="r" b="b"/>
            <a:pathLst>
              <a:path w="7711440" h="836929">
                <a:moveTo>
                  <a:pt x="418338" y="0"/>
                </a:moveTo>
                <a:lnTo>
                  <a:pt x="0" y="418337"/>
                </a:lnTo>
                <a:lnTo>
                  <a:pt x="418338" y="836675"/>
                </a:lnTo>
                <a:lnTo>
                  <a:pt x="418338" y="627506"/>
                </a:lnTo>
                <a:lnTo>
                  <a:pt x="7502270" y="627506"/>
                </a:lnTo>
                <a:lnTo>
                  <a:pt x="7711439" y="418337"/>
                </a:lnTo>
                <a:lnTo>
                  <a:pt x="7502271" y="209168"/>
                </a:lnTo>
                <a:lnTo>
                  <a:pt x="418338" y="209168"/>
                </a:lnTo>
                <a:lnTo>
                  <a:pt x="418338" y="0"/>
                </a:lnTo>
                <a:close/>
              </a:path>
              <a:path w="7711440" h="836929">
                <a:moveTo>
                  <a:pt x="7502270" y="627506"/>
                </a:moveTo>
                <a:lnTo>
                  <a:pt x="7293102" y="627506"/>
                </a:lnTo>
                <a:lnTo>
                  <a:pt x="7293102" y="836675"/>
                </a:lnTo>
                <a:lnTo>
                  <a:pt x="7502270" y="627506"/>
                </a:lnTo>
                <a:close/>
              </a:path>
              <a:path w="7711440" h="836929">
                <a:moveTo>
                  <a:pt x="7293102" y="0"/>
                </a:moveTo>
                <a:lnTo>
                  <a:pt x="7293102" y="209168"/>
                </a:lnTo>
                <a:lnTo>
                  <a:pt x="7502271" y="209168"/>
                </a:lnTo>
                <a:lnTo>
                  <a:pt x="7293102" y="0"/>
                </a:lnTo>
                <a:close/>
              </a:path>
            </a:pathLst>
          </a:custGeom>
          <a:solidFill>
            <a:srgbClr val="E8D0D0"/>
          </a:solidFill>
        </p:spPr>
        <p:txBody>
          <a:bodyPr wrap="square" lIns="0" tIns="0" rIns="0" bIns="0" rtlCol="0"/>
          <a:lstStyle/>
          <a:p>
            <a:endParaRPr/>
          </a:p>
        </p:txBody>
      </p:sp>
      <p:sp>
        <p:nvSpPr>
          <p:cNvPr id="19" name="object 19"/>
          <p:cNvSpPr/>
          <p:nvPr/>
        </p:nvSpPr>
        <p:spPr>
          <a:xfrm>
            <a:off x="640841" y="5590794"/>
            <a:ext cx="7711440" cy="836930"/>
          </a:xfrm>
          <a:custGeom>
            <a:avLst/>
            <a:gdLst/>
            <a:ahLst/>
            <a:cxnLst/>
            <a:rect l="l" t="t" r="r" b="b"/>
            <a:pathLst>
              <a:path w="7711440" h="836929">
                <a:moveTo>
                  <a:pt x="0" y="418337"/>
                </a:moveTo>
                <a:lnTo>
                  <a:pt x="418338" y="0"/>
                </a:lnTo>
                <a:lnTo>
                  <a:pt x="418338" y="209168"/>
                </a:lnTo>
                <a:lnTo>
                  <a:pt x="7293102" y="209168"/>
                </a:lnTo>
                <a:lnTo>
                  <a:pt x="7293102" y="0"/>
                </a:lnTo>
                <a:lnTo>
                  <a:pt x="7711439" y="418337"/>
                </a:lnTo>
                <a:lnTo>
                  <a:pt x="7293102" y="836675"/>
                </a:lnTo>
                <a:lnTo>
                  <a:pt x="7293102" y="627506"/>
                </a:lnTo>
                <a:lnTo>
                  <a:pt x="418338" y="627506"/>
                </a:lnTo>
                <a:lnTo>
                  <a:pt x="418338" y="836675"/>
                </a:lnTo>
                <a:lnTo>
                  <a:pt x="0" y="418337"/>
                </a:lnTo>
                <a:close/>
              </a:path>
            </a:pathLst>
          </a:custGeom>
          <a:ln w="25908">
            <a:solidFill>
              <a:srgbClr val="FFFFFF"/>
            </a:solidFill>
          </a:ln>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894588" y="1219200"/>
            <a:ext cx="7283450" cy="4572000"/>
          </a:xfrm>
          <a:custGeom>
            <a:avLst/>
            <a:gdLst/>
            <a:ahLst/>
            <a:cxnLst/>
            <a:rect l="l" t="t" r="r" b="b"/>
            <a:pathLst>
              <a:path w="7283450" h="4572000">
                <a:moveTo>
                  <a:pt x="4997196" y="0"/>
                </a:moveTo>
                <a:lnTo>
                  <a:pt x="4997196" y="1143000"/>
                </a:lnTo>
                <a:lnTo>
                  <a:pt x="0" y="1143000"/>
                </a:lnTo>
                <a:lnTo>
                  <a:pt x="0" y="3429000"/>
                </a:lnTo>
                <a:lnTo>
                  <a:pt x="4997196" y="3429000"/>
                </a:lnTo>
                <a:lnTo>
                  <a:pt x="4997196" y="4572000"/>
                </a:lnTo>
                <a:lnTo>
                  <a:pt x="7283196" y="2286000"/>
                </a:lnTo>
                <a:lnTo>
                  <a:pt x="4997196" y="0"/>
                </a:lnTo>
                <a:close/>
              </a:path>
            </a:pathLst>
          </a:custGeom>
          <a:solidFill>
            <a:srgbClr val="E8D0D0"/>
          </a:solidFill>
        </p:spPr>
        <p:txBody>
          <a:bodyPr wrap="square" lIns="0" tIns="0" rIns="0" bIns="0" rtlCol="0"/>
          <a:lstStyle/>
          <a:p>
            <a:endParaRPr/>
          </a:p>
        </p:txBody>
      </p:sp>
      <p:sp>
        <p:nvSpPr>
          <p:cNvPr id="3" name="object 3"/>
          <p:cNvSpPr/>
          <p:nvPr/>
        </p:nvSpPr>
        <p:spPr>
          <a:xfrm>
            <a:off x="253745" y="2591561"/>
            <a:ext cx="1071880" cy="1828800"/>
          </a:xfrm>
          <a:custGeom>
            <a:avLst/>
            <a:gdLst/>
            <a:ahLst/>
            <a:cxnLst/>
            <a:rect l="l" t="t" r="r" b="b"/>
            <a:pathLst>
              <a:path w="1071880" h="1828800">
                <a:moveTo>
                  <a:pt x="892810" y="0"/>
                </a:moveTo>
                <a:lnTo>
                  <a:pt x="178561" y="0"/>
                </a:lnTo>
                <a:lnTo>
                  <a:pt x="131093" y="6374"/>
                </a:lnTo>
                <a:lnTo>
                  <a:pt x="88439" y="24365"/>
                </a:lnTo>
                <a:lnTo>
                  <a:pt x="52300" y="52276"/>
                </a:lnTo>
                <a:lnTo>
                  <a:pt x="24379" y="88410"/>
                </a:lnTo>
                <a:lnTo>
                  <a:pt x="6378" y="131071"/>
                </a:lnTo>
                <a:lnTo>
                  <a:pt x="0" y="178562"/>
                </a:lnTo>
                <a:lnTo>
                  <a:pt x="0" y="1650238"/>
                </a:lnTo>
                <a:lnTo>
                  <a:pt x="6378" y="1697684"/>
                </a:lnTo>
                <a:lnTo>
                  <a:pt x="24379" y="1740332"/>
                </a:lnTo>
                <a:lnTo>
                  <a:pt x="52300" y="1776476"/>
                </a:lnTo>
                <a:lnTo>
                  <a:pt x="88439" y="1804406"/>
                </a:lnTo>
                <a:lnTo>
                  <a:pt x="131093" y="1822417"/>
                </a:lnTo>
                <a:lnTo>
                  <a:pt x="178561" y="1828800"/>
                </a:lnTo>
                <a:lnTo>
                  <a:pt x="892810" y="1828800"/>
                </a:lnTo>
                <a:lnTo>
                  <a:pt x="940278" y="1822417"/>
                </a:lnTo>
                <a:lnTo>
                  <a:pt x="982932" y="1804406"/>
                </a:lnTo>
                <a:lnTo>
                  <a:pt x="1019071" y="1776476"/>
                </a:lnTo>
                <a:lnTo>
                  <a:pt x="1046992" y="1740332"/>
                </a:lnTo>
                <a:lnTo>
                  <a:pt x="1064993" y="1697684"/>
                </a:lnTo>
                <a:lnTo>
                  <a:pt x="1071372" y="1650238"/>
                </a:lnTo>
                <a:lnTo>
                  <a:pt x="1071372" y="178562"/>
                </a:lnTo>
                <a:lnTo>
                  <a:pt x="1064993" y="131071"/>
                </a:lnTo>
                <a:lnTo>
                  <a:pt x="1046992" y="88410"/>
                </a:lnTo>
                <a:lnTo>
                  <a:pt x="1019071" y="52276"/>
                </a:lnTo>
                <a:lnTo>
                  <a:pt x="982932" y="24365"/>
                </a:lnTo>
                <a:lnTo>
                  <a:pt x="940278" y="6374"/>
                </a:lnTo>
                <a:lnTo>
                  <a:pt x="892810" y="0"/>
                </a:lnTo>
                <a:close/>
              </a:path>
            </a:pathLst>
          </a:custGeom>
          <a:solidFill>
            <a:srgbClr val="C0504D"/>
          </a:solidFill>
        </p:spPr>
        <p:txBody>
          <a:bodyPr wrap="square" lIns="0" tIns="0" rIns="0" bIns="0" rtlCol="0"/>
          <a:lstStyle/>
          <a:p>
            <a:endParaRPr/>
          </a:p>
        </p:txBody>
      </p:sp>
      <p:sp>
        <p:nvSpPr>
          <p:cNvPr id="4" name="object 4"/>
          <p:cNvSpPr/>
          <p:nvPr/>
        </p:nvSpPr>
        <p:spPr>
          <a:xfrm>
            <a:off x="253745" y="2591561"/>
            <a:ext cx="1071880" cy="1828800"/>
          </a:xfrm>
          <a:custGeom>
            <a:avLst/>
            <a:gdLst/>
            <a:ahLst/>
            <a:cxnLst/>
            <a:rect l="l" t="t" r="r" b="b"/>
            <a:pathLst>
              <a:path w="1071880" h="1828800">
                <a:moveTo>
                  <a:pt x="0" y="178562"/>
                </a:moveTo>
                <a:lnTo>
                  <a:pt x="6378" y="131071"/>
                </a:lnTo>
                <a:lnTo>
                  <a:pt x="24379" y="88410"/>
                </a:lnTo>
                <a:lnTo>
                  <a:pt x="52300" y="52276"/>
                </a:lnTo>
                <a:lnTo>
                  <a:pt x="88439" y="24365"/>
                </a:lnTo>
                <a:lnTo>
                  <a:pt x="131093" y="6374"/>
                </a:lnTo>
                <a:lnTo>
                  <a:pt x="178561" y="0"/>
                </a:lnTo>
                <a:lnTo>
                  <a:pt x="892810" y="0"/>
                </a:lnTo>
                <a:lnTo>
                  <a:pt x="940278" y="6374"/>
                </a:lnTo>
                <a:lnTo>
                  <a:pt x="982932" y="24365"/>
                </a:lnTo>
                <a:lnTo>
                  <a:pt x="1019071" y="52276"/>
                </a:lnTo>
                <a:lnTo>
                  <a:pt x="1046992" y="88410"/>
                </a:lnTo>
                <a:lnTo>
                  <a:pt x="1064993" y="131071"/>
                </a:lnTo>
                <a:lnTo>
                  <a:pt x="1071372" y="178562"/>
                </a:lnTo>
                <a:lnTo>
                  <a:pt x="1071372" y="1650238"/>
                </a:lnTo>
                <a:lnTo>
                  <a:pt x="1064993" y="1697684"/>
                </a:lnTo>
                <a:lnTo>
                  <a:pt x="1046992" y="1740332"/>
                </a:lnTo>
                <a:lnTo>
                  <a:pt x="1019071" y="1776476"/>
                </a:lnTo>
                <a:lnTo>
                  <a:pt x="982932" y="1804406"/>
                </a:lnTo>
                <a:lnTo>
                  <a:pt x="940278" y="1822417"/>
                </a:lnTo>
                <a:lnTo>
                  <a:pt x="892810" y="1828800"/>
                </a:lnTo>
                <a:lnTo>
                  <a:pt x="178561" y="1828800"/>
                </a:lnTo>
                <a:lnTo>
                  <a:pt x="131093" y="1822417"/>
                </a:lnTo>
                <a:lnTo>
                  <a:pt x="88439" y="1804406"/>
                </a:lnTo>
                <a:lnTo>
                  <a:pt x="52300" y="1776475"/>
                </a:lnTo>
                <a:lnTo>
                  <a:pt x="24379" y="1740332"/>
                </a:lnTo>
                <a:lnTo>
                  <a:pt x="6378" y="1697684"/>
                </a:lnTo>
                <a:lnTo>
                  <a:pt x="0" y="1650238"/>
                </a:lnTo>
                <a:lnTo>
                  <a:pt x="0" y="178562"/>
                </a:lnTo>
                <a:close/>
              </a:path>
            </a:pathLst>
          </a:custGeom>
          <a:ln w="25908">
            <a:solidFill>
              <a:srgbClr val="FFFFFF"/>
            </a:solidFill>
          </a:ln>
        </p:spPr>
        <p:txBody>
          <a:bodyPr wrap="square" lIns="0" tIns="0" rIns="0" bIns="0" rtlCol="0"/>
          <a:lstStyle/>
          <a:p>
            <a:endParaRPr/>
          </a:p>
        </p:txBody>
      </p:sp>
      <p:sp>
        <p:nvSpPr>
          <p:cNvPr id="5" name="object 5"/>
          <p:cNvSpPr txBox="1"/>
          <p:nvPr/>
        </p:nvSpPr>
        <p:spPr>
          <a:xfrm>
            <a:off x="390550" y="2611627"/>
            <a:ext cx="796925" cy="1727200"/>
          </a:xfrm>
          <a:prstGeom prst="rect">
            <a:avLst/>
          </a:prstGeom>
        </p:spPr>
        <p:txBody>
          <a:bodyPr vert="horz" wrap="square" lIns="0" tIns="38735" rIns="0" bIns="0" rtlCol="0">
            <a:spAutoFit/>
          </a:bodyPr>
          <a:lstStyle/>
          <a:p>
            <a:pPr marL="12065" marR="5080" algn="ctr">
              <a:lnSpc>
                <a:spcPct val="91600"/>
              </a:lnSpc>
              <a:spcBef>
                <a:spcPts val="305"/>
              </a:spcBef>
            </a:pPr>
            <a:r>
              <a:rPr sz="2000" spc="-5" dirty="0">
                <a:solidFill>
                  <a:srgbClr val="FFFFFF"/>
                </a:solidFill>
                <a:latin typeface="Calibri"/>
                <a:cs typeface="Calibri"/>
              </a:rPr>
              <a:t>F</a:t>
            </a:r>
            <a:r>
              <a:rPr sz="2000" spc="0" dirty="0">
                <a:solidFill>
                  <a:srgbClr val="FFFFFF"/>
                </a:solidFill>
                <a:latin typeface="Calibri"/>
                <a:cs typeface="Calibri"/>
              </a:rPr>
              <a:t>u</a:t>
            </a:r>
            <a:r>
              <a:rPr sz="2000" spc="-5" dirty="0">
                <a:solidFill>
                  <a:srgbClr val="FFFFFF"/>
                </a:solidFill>
                <a:latin typeface="Calibri"/>
                <a:cs typeface="Calibri"/>
              </a:rPr>
              <a:t>n</a:t>
            </a:r>
            <a:r>
              <a:rPr sz="2000" spc="0" dirty="0">
                <a:solidFill>
                  <a:srgbClr val="FFFFFF"/>
                </a:solidFill>
                <a:latin typeface="Calibri"/>
                <a:cs typeface="Calibri"/>
              </a:rPr>
              <a:t>c</a:t>
            </a:r>
            <a:r>
              <a:rPr sz="2000" dirty="0">
                <a:solidFill>
                  <a:srgbClr val="FFFFFF"/>
                </a:solidFill>
                <a:latin typeface="Calibri"/>
                <a:cs typeface="Calibri"/>
              </a:rPr>
              <a:t>tio  </a:t>
            </a:r>
            <a:r>
              <a:rPr sz="2000" spc="-5" dirty="0">
                <a:solidFill>
                  <a:srgbClr val="FFFFFF"/>
                </a:solidFill>
                <a:latin typeface="Calibri"/>
                <a:cs typeface="Calibri"/>
              </a:rPr>
              <a:t>ning of  </a:t>
            </a:r>
            <a:r>
              <a:rPr sz="2000" dirty="0">
                <a:solidFill>
                  <a:srgbClr val="FFFFFF"/>
                </a:solidFill>
                <a:latin typeface="Calibri"/>
                <a:cs typeface="Calibri"/>
              </a:rPr>
              <a:t>the  </a:t>
            </a:r>
            <a:r>
              <a:rPr sz="2000" spc="-15" dirty="0">
                <a:solidFill>
                  <a:srgbClr val="FFFFFF"/>
                </a:solidFill>
                <a:latin typeface="Calibri"/>
                <a:cs typeface="Calibri"/>
              </a:rPr>
              <a:t>market  </a:t>
            </a:r>
            <a:r>
              <a:rPr sz="2000" spc="-5" dirty="0">
                <a:solidFill>
                  <a:srgbClr val="FFFFFF"/>
                </a:solidFill>
                <a:latin typeface="Calibri"/>
                <a:cs typeface="Calibri"/>
              </a:rPr>
              <a:t>econo  </a:t>
            </a:r>
            <a:r>
              <a:rPr sz="2000" spc="-20" dirty="0">
                <a:solidFill>
                  <a:srgbClr val="FFFFFF"/>
                </a:solidFill>
                <a:latin typeface="Calibri"/>
                <a:cs typeface="Calibri"/>
              </a:rPr>
              <a:t>my</a:t>
            </a:r>
            <a:endParaRPr sz="2000">
              <a:latin typeface="Calibri"/>
              <a:cs typeface="Calibri"/>
            </a:endParaRPr>
          </a:p>
        </p:txBody>
      </p:sp>
      <p:sp>
        <p:nvSpPr>
          <p:cNvPr id="6" name="object 6"/>
          <p:cNvSpPr/>
          <p:nvPr/>
        </p:nvSpPr>
        <p:spPr>
          <a:xfrm>
            <a:off x="1503425" y="2591561"/>
            <a:ext cx="1069975" cy="1828800"/>
          </a:xfrm>
          <a:custGeom>
            <a:avLst/>
            <a:gdLst/>
            <a:ahLst/>
            <a:cxnLst/>
            <a:rect l="l" t="t" r="r" b="b"/>
            <a:pathLst>
              <a:path w="1069975" h="1828800">
                <a:moveTo>
                  <a:pt x="891540" y="0"/>
                </a:moveTo>
                <a:lnTo>
                  <a:pt x="178307" y="0"/>
                </a:lnTo>
                <a:lnTo>
                  <a:pt x="130924" y="6372"/>
                </a:lnTo>
                <a:lnTo>
                  <a:pt x="88335" y="24355"/>
                </a:lnTo>
                <a:lnTo>
                  <a:pt x="52244" y="52244"/>
                </a:lnTo>
                <a:lnTo>
                  <a:pt x="24355" y="88335"/>
                </a:lnTo>
                <a:lnTo>
                  <a:pt x="6372" y="130924"/>
                </a:lnTo>
                <a:lnTo>
                  <a:pt x="0" y="178308"/>
                </a:lnTo>
                <a:lnTo>
                  <a:pt x="0" y="1650492"/>
                </a:lnTo>
                <a:lnTo>
                  <a:pt x="6372" y="1697875"/>
                </a:lnTo>
                <a:lnTo>
                  <a:pt x="24355" y="1740464"/>
                </a:lnTo>
                <a:lnTo>
                  <a:pt x="52244" y="1776555"/>
                </a:lnTo>
                <a:lnTo>
                  <a:pt x="88335" y="1804444"/>
                </a:lnTo>
                <a:lnTo>
                  <a:pt x="130924" y="1822427"/>
                </a:lnTo>
                <a:lnTo>
                  <a:pt x="178307" y="1828800"/>
                </a:lnTo>
                <a:lnTo>
                  <a:pt x="891540" y="1828800"/>
                </a:lnTo>
                <a:lnTo>
                  <a:pt x="938923" y="1822427"/>
                </a:lnTo>
                <a:lnTo>
                  <a:pt x="981512" y="1804444"/>
                </a:lnTo>
                <a:lnTo>
                  <a:pt x="1017603" y="1776555"/>
                </a:lnTo>
                <a:lnTo>
                  <a:pt x="1045492" y="1740464"/>
                </a:lnTo>
                <a:lnTo>
                  <a:pt x="1063475" y="1697875"/>
                </a:lnTo>
                <a:lnTo>
                  <a:pt x="1069848" y="1650492"/>
                </a:lnTo>
                <a:lnTo>
                  <a:pt x="1069848" y="178308"/>
                </a:lnTo>
                <a:lnTo>
                  <a:pt x="1063475" y="130924"/>
                </a:lnTo>
                <a:lnTo>
                  <a:pt x="1045492" y="88335"/>
                </a:lnTo>
                <a:lnTo>
                  <a:pt x="1017603" y="52244"/>
                </a:lnTo>
                <a:lnTo>
                  <a:pt x="981512" y="24355"/>
                </a:lnTo>
                <a:lnTo>
                  <a:pt x="938923" y="6372"/>
                </a:lnTo>
                <a:lnTo>
                  <a:pt x="891540" y="0"/>
                </a:lnTo>
                <a:close/>
              </a:path>
            </a:pathLst>
          </a:custGeom>
          <a:solidFill>
            <a:srgbClr val="9BBA58"/>
          </a:solidFill>
        </p:spPr>
        <p:txBody>
          <a:bodyPr wrap="square" lIns="0" tIns="0" rIns="0" bIns="0" rtlCol="0"/>
          <a:lstStyle/>
          <a:p>
            <a:endParaRPr/>
          </a:p>
        </p:txBody>
      </p:sp>
      <p:sp>
        <p:nvSpPr>
          <p:cNvPr id="7" name="object 7"/>
          <p:cNvSpPr/>
          <p:nvPr/>
        </p:nvSpPr>
        <p:spPr>
          <a:xfrm>
            <a:off x="1503425" y="2591561"/>
            <a:ext cx="1069975" cy="1828800"/>
          </a:xfrm>
          <a:custGeom>
            <a:avLst/>
            <a:gdLst/>
            <a:ahLst/>
            <a:cxnLst/>
            <a:rect l="l" t="t" r="r" b="b"/>
            <a:pathLst>
              <a:path w="1069975" h="1828800">
                <a:moveTo>
                  <a:pt x="0" y="178308"/>
                </a:moveTo>
                <a:lnTo>
                  <a:pt x="6372" y="130924"/>
                </a:lnTo>
                <a:lnTo>
                  <a:pt x="24355" y="88335"/>
                </a:lnTo>
                <a:lnTo>
                  <a:pt x="52244" y="52244"/>
                </a:lnTo>
                <a:lnTo>
                  <a:pt x="88335" y="24355"/>
                </a:lnTo>
                <a:lnTo>
                  <a:pt x="130924" y="6372"/>
                </a:lnTo>
                <a:lnTo>
                  <a:pt x="178307" y="0"/>
                </a:lnTo>
                <a:lnTo>
                  <a:pt x="891540" y="0"/>
                </a:lnTo>
                <a:lnTo>
                  <a:pt x="938923" y="6372"/>
                </a:lnTo>
                <a:lnTo>
                  <a:pt x="981512" y="24355"/>
                </a:lnTo>
                <a:lnTo>
                  <a:pt x="1017603" y="52244"/>
                </a:lnTo>
                <a:lnTo>
                  <a:pt x="1045492" y="88335"/>
                </a:lnTo>
                <a:lnTo>
                  <a:pt x="1063475" y="130924"/>
                </a:lnTo>
                <a:lnTo>
                  <a:pt x="1069848" y="178308"/>
                </a:lnTo>
                <a:lnTo>
                  <a:pt x="1069848" y="1650492"/>
                </a:lnTo>
                <a:lnTo>
                  <a:pt x="1063475" y="1697875"/>
                </a:lnTo>
                <a:lnTo>
                  <a:pt x="1045492" y="1740464"/>
                </a:lnTo>
                <a:lnTo>
                  <a:pt x="1017603" y="1776555"/>
                </a:lnTo>
                <a:lnTo>
                  <a:pt x="981512" y="1804444"/>
                </a:lnTo>
                <a:lnTo>
                  <a:pt x="938923" y="1822427"/>
                </a:lnTo>
                <a:lnTo>
                  <a:pt x="891540" y="1828800"/>
                </a:lnTo>
                <a:lnTo>
                  <a:pt x="178307" y="1828800"/>
                </a:lnTo>
                <a:lnTo>
                  <a:pt x="130924" y="1822427"/>
                </a:lnTo>
                <a:lnTo>
                  <a:pt x="88335" y="1804444"/>
                </a:lnTo>
                <a:lnTo>
                  <a:pt x="52244" y="1776555"/>
                </a:lnTo>
                <a:lnTo>
                  <a:pt x="24355" y="1740464"/>
                </a:lnTo>
                <a:lnTo>
                  <a:pt x="6372" y="1697875"/>
                </a:lnTo>
                <a:lnTo>
                  <a:pt x="0" y="1650492"/>
                </a:lnTo>
                <a:lnTo>
                  <a:pt x="0" y="178308"/>
                </a:lnTo>
                <a:close/>
              </a:path>
            </a:pathLst>
          </a:custGeom>
          <a:ln w="25908">
            <a:solidFill>
              <a:srgbClr val="FFFFFF"/>
            </a:solidFill>
          </a:ln>
        </p:spPr>
        <p:txBody>
          <a:bodyPr wrap="square" lIns="0" tIns="0" rIns="0" bIns="0" rtlCol="0"/>
          <a:lstStyle/>
          <a:p>
            <a:endParaRPr/>
          </a:p>
        </p:txBody>
      </p:sp>
      <p:sp>
        <p:nvSpPr>
          <p:cNvPr id="8" name="object 8"/>
          <p:cNvSpPr txBox="1"/>
          <p:nvPr/>
        </p:nvSpPr>
        <p:spPr>
          <a:xfrm>
            <a:off x="1638045" y="2890774"/>
            <a:ext cx="798195" cy="1169670"/>
          </a:xfrm>
          <a:prstGeom prst="rect">
            <a:avLst/>
          </a:prstGeom>
        </p:spPr>
        <p:txBody>
          <a:bodyPr vert="horz" wrap="square" lIns="0" tIns="38100" rIns="0" bIns="0" rtlCol="0">
            <a:spAutoFit/>
          </a:bodyPr>
          <a:lstStyle/>
          <a:p>
            <a:pPr marL="12065" marR="5080" algn="ctr">
              <a:lnSpc>
                <a:spcPct val="91700"/>
              </a:lnSpc>
              <a:spcBef>
                <a:spcPts val="300"/>
              </a:spcBef>
            </a:pPr>
            <a:r>
              <a:rPr sz="2000" dirty="0">
                <a:solidFill>
                  <a:srgbClr val="FFFFFF"/>
                </a:solidFill>
                <a:latin typeface="Calibri"/>
                <a:cs typeface="Calibri"/>
              </a:rPr>
              <a:t>Al</a:t>
            </a:r>
            <a:r>
              <a:rPr sz="2000" spc="-10" dirty="0">
                <a:solidFill>
                  <a:srgbClr val="FFFFFF"/>
                </a:solidFill>
                <a:latin typeface="Calibri"/>
                <a:cs typeface="Calibri"/>
              </a:rPr>
              <a:t>l</a:t>
            </a:r>
            <a:r>
              <a:rPr sz="2000" spc="-5" dirty="0">
                <a:solidFill>
                  <a:srgbClr val="FFFFFF"/>
                </a:solidFill>
                <a:latin typeface="Calibri"/>
                <a:cs typeface="Calibri"/>
              </a:rPr>
              <a:t>o</a:t>
            </a:r>
            <a:r>
              <a:rPr sz="2000" spc="-10" dirty="0">
                <a:solidFill>
                  <a:srgbClr val="FFFFFF"/>
                </a:solidFill>
                <a:latin typeface="Calibri"/>
                <a:cs typeface="Calibri"/>
              </a:rPr>
              <a:t>c</a:t>
            </a:r>
            <a:r>
              <a:rPr sz="2000" spc="-25" dirty="0">
                <a:solidFill>
                  <a:srgbClr val="FFFFFF"/>
                </a:solidFill>
                <a:latin typeface="Calibri"/>
                <a:cs typeface="Calibri"/>
              </a:rPr>
              <a:t>a</a:t>
            </a:r>
            <a:r>
              <a:rPr sz="2000" dirty="0">
                <a:solidFill>
                  <a:srgbClr val="FFFFFF"/>
                </a:solidFill>
                <a:latin typeface="Calibri"/>
                <a:cs typeface="Calibri"/>
              </a:rPr>
              <a:t>ti  </a:t>
            </a:r>
            <a:r>
              <a:rPr sz="2000" spc="-5" dirty="0">
                <a:solidFill>
                  <a:srgbClr val="FFFFFF"/>
                </a:solidFill>
                <a:latin typeface="Calibri"/>
                <a:cs typeface="Calibri"/>
              </a:rPr>
              <a:t>on of  </a:t>
            </a:r>
            <a:r>
              <a:rPr sz="2000" spc="-30" dirty="0">
                <a:solidFill>
                  <a:srgbClr val="FFFFFF"/>
                </a:solidFill>
                <a:latin typeface="Calibri"/>
                <a:cs typeface="Calibri"/>
              </a:rPr>
              <a:t>r</a:t>
            </a:r>
            <a:r>
              <a:rPr sz="2000" dirty="0">
                <a:solidFill>
                  <a:srgbClr val="FFFFFF"/>
                </a:solidFill>
                <a:latin typeface="Calibri"/>
                <a:cs typeface="Calibri"/>
              </a:rPr>
              <a:t>esou</a:t>
            </a:r>
            <a:r>
              <a:rPr sz="2000" spc="-30" dirty="0">
                <a:solidFill>
                  <a:srgbClr val="FFFFFF"/>
                </a:solidFill>
                <a:latin typeface="Calibri"/>
                <a:cs typeface="Calibri"/>
              </a:rPr>
              <a:t>r</a:t>
            </a:r>
            <a:r>
              <a:rPr sz="2000" dirty="0">
                <a:solidFill>
                  <a:srgbClr val="FFFFFF"/>
                </a:solidFill>
                <a:latin typeface="Calibri"/>
                <a:cs typeface="Calibri"/>
              </a:rPr>
              <a:t>c  es</a:t>
            </a:r>
            <a:endParaRPr sz="2000">
              <a:latin typeface="Calibri"/>
              <a:cs typeface="Calibri"/>
            </a:endParaRPr>
          </a:p>
        </p:txBody>
      </p:sp>
      <p:sp>
        <p:nvSpPr>
          <p:cNvPr id="9" name="object 9"/>
          <p:cNvSpPr/>
          <p:nvPr/>
        </p:nvSpPr>
        <p:spPr>
          <a:xfrm>
            <a:off x="2751582" y="2591561"/>
            <a:ext cx="1071880" cy="1828800"/>
          </a:xfrm>
          <a:custGeom>
            <a:avLst/>
            <a:gdLst/>
            <a:ahLst/>
            <a:cxnLst/>
            <a:rect l="l" t="t" r="r" b="b"/>
            <a:pathLst>
              <a:path w="1071879" h="1828800">
                <a:moveTo>
                  <a:pt x="892809" y="0"/>
                </a:moveTo>
                <a:lnTo>
                  <a:pt x="178562" y="0"/>
                </a:lnTo>
                <a:lnTo>
                  <a:pt x="131115" y="6374"/>
                </a:lnTo>
                <a:lnTo>
                  <a:pt x="88467" y="24365"/>
                </a:lnTo>
                <a:lnTo>
                  <a:pt x="52324" y="52276"/>
                </a:lnTo>
                <a:lnTo>
                  <a:pt x="24393" y="88410"/>
                </a:lnTo>
                <a:lnTo>
                  <a:pt x="6382" y="131071"/>
                </a:lnTo>
                <a:lnTo>
                  <a:pt x="0" y="178562"/>
                </a:lnTo>
                <a:lnTo>
                  <a:pt x="0" y="1650238"/>
                </a:lnTo>
                <a:lnTo>
                  <a:pt x="6382" y="1697684"/>
                </a:lnTo>
                <a:lnTo>
                  <a:pt x="24393" y="1740332"/>
                </a:lnTo>
                <a:lnTo>
                  <a:pt x="52324" y="1776476"/>
                </a:lnTo>
                <a:lnTo>
                  <a:pt x="88467" y="1804406"/>
                </a:lnTo>
                <a:lnTo>
                  <a:pt x="131115" y="1822417"/>
                </a:lnTo>
                <a:lnTo>
                  <a:pt x="178562" y="1828800"/>
                </a:lnTo>
                <a:lnTo>
                  <a:pt x="892809" y="1828800"/>
                </a:lnTo>
                <a:lnTo>
                  <a:pt x="940256" y="1822417"/>
                </a:lnTo>
                <a:lnTo>
                  <a:pt x="982904" y="1804406"/>
                </a:lnTo>
                <a:lnTo>
                  <a:pt x="1019048" y="1776476"/>
                </a:lnTo>
                <a:lnTo>
                  <a:pt x="1046978" y="1740332"/>
                </a:lnTo>
                <a:lnTo>
                  <a:pt x="1064989" y="1697684"/>
                </a:lnTo>
                <a:lnTo>
                  <a:pt x="1071371" y="1650238"/>
                </a:lnTo>
                <a:lnTo>
                  <a:pt x="1071371" y="178562"/>
                </a:lnTo>
                <a:lnTo>
                  <a:pt x="1064989" y="131071"/>
                </a:lnTo>
                <a:lnTo>
                  <a:pt x="1046978" y="88410"/>
                </a:lnTo>
                <a:lnTo>
                  <a:pt x="1019047" y="52276"/>
                </a:lnTo>
                <a:lnTo>
                  <a:pt x="982904" y="24365"/>
                </a:lnTo>
                <a:lnTo>
                  <a:pt x="940256" y="6374"/>
                </a:lnTo>
                <a:lnTo>
                  <a:pt x="892809" y="0"/>
                </a:lnTo>
                <a:close/>
              </a:path>
            </a:pathLst>
          </a:custGeom>
          <a:solidFill>
            <a:srgbClr val="8063A1"/>
          </a:solidFill>
        </p:spPr>
        <p:txBody>
          <a:bodyPr wrap="square" lIns="0" tIns="0" rIns="0" bIns="0" rtlCol="0"/>
          <a:lstStyle/>
          <a:p>
            <a:endParaRPr/>
          </a:p>
        </p:txBody>
      </p:sp>
      <p:sp>
        <p:nvSpPr>
          <p:cNvPr id="10" name="object 10"/>
          <p:cNvSpPr/>
          <p:nvPr/>
        </p:nvSpPr>
        <p:spPr>
          <a:xfrm>
            <a:off x="2751582" y="2591561"/>
            <a:ext cx="1071880" cy="1828800"/>
          </a:xfrm>
          <a:custGeom>
            <a:avLst/>
            <a:gdLst/>
            <a:ahLst/>
            <a:cxnLst/>
            <a:rect l="l" t="t" r="r" b="b"/>
            <a:pathLst>
              <a:path w="1071879" h="1828800">
                <a:moveTo>
                  <a:pt x="0" y="178562"/>
                </a:moveTo>
                <a:lnTo>
                  <a:pt x="6382" y="131071"/>
                </a:lnTo>
                <a:lnTo>
                  <a:pt x="24393" y="88410"/>
                </a:lnTo>
                <a:lnTo>
                  <a:pt x="52324" y="52276"/>
                </a:lnTo>
                <a:lnTo>
                  <a:pt x="88467" y="24365"/>
                </a:lnTo>
                <a:lnTo>
                  <a:pt x="131115" y="6374"/>
                </a:lnTo>
                <a:lnTo>
                  <a:pt x="178562" y="0"/>
                </a:lnTo>
                <a:lnTo>
                  <a:pt x="892809" y="0"/>
                </a:lnTo>
                <a:lnTo>
                  <a:pt x="940256" y="6374"/>
                </a:lnTo>
                <a:lnTo>
                  <a:pt x="982904" y="24365"/>
                </a:lnTo>
                <a:lnTo>
                  <a:pt x="1019047" y="52276"/>
                </a:lnTo>
                <a:lnTo>
                  <a:pt x="1046978" y="88410"/>
                </a:lnTo>
                <a:lnTo>
                  <a:pt x="1064989" y="131071"/>
                </a:lnTo>
                <a:lnTo>
                  <a:pt x="1071371" y="178562"/>
                </a:lnTo>
                <a:lnTo>
                  <a:pt x="1071371" y="1650238"/>
                </a:lnTo>
                <a:lnTo>
                  <a:pt x="1064989" y="1697684"/>
                </a:lnTo>
                <a:lnTo>
                  <a:pt x="1046978" y="1740332"/>
                </a:lnTo>
                <a:lnTo>
                  <a:pt x="1019048" y="1776476"/>
                </a:lnTo>
                <a:lnTo>
                  <a:pt x="982904" y="1804406"/>
                </a:lnTo>
                <a:lnTo>
                  <a:pt x="940256" y="1822417"/>
                </a:lnTo>
                <a:lnTo>
                  <a:pt x="892809" y="1828800"/>
                </a:lnTo>
                <a:lnTo>
                  <a:pt x="178562" y="1828800"/>
                </a:lnTo>
                <a:lnTo>
                  <a:pt x="131115" y="1822417"/>
                </a:lnTo>
                <a:lnTo>
                  <a:pt x="88467" y="1804406"/>
                </a:lnTo>
                <a:lnTo>
                  <a:pt x="52323" y="1776475"/>
                </a:lnTo>
                <a:lnTo>
                  <a:pt x="24393" y="1740332"/>
                </a:lnTo>
                <a:lnTo>
                  <a:pt x="6382" y="1697684"/>
                </a:lnTo>
                <a:lnTo>
                  <a:pt x="0" y="1650238"/>
                </a:lnTo>
                <a:lnTo>
                  <a:pt x="0" y="178562"/>
                </a:lnTo>
                <a:close/>
              </a:path>
            </a:pathLst>
          </a:custGeom>
          <a:ln w="25908">
            <a:solidFill>
              <a:srgbClr val="FFFFFF"/>
            </a:solidFill>
          </a:ln>
        </p:spPr>
        <p:txBody>
          <a:bodyPr wrap="square" lIns="0" tIns="0" rIns="0" bIns="0" rtlCol="0"/>
          <a:lstStyle/>
          <a:p>
            <a:endParaRPr/>
          </a:p>
        </p:txBody>
      </p:sp>
      <p:sp>
        <p:nvSpPr>
          <p:cNvPr id="11" name="object 11"/>
          <p:cNvSpPr txBox="1"/>
          <p:nvPr/>
        </p:nvSpPr>
        <p:spPr>
          <a:xfrm>
            <a:off x="2895092" y="3030474"/>
            <a:ext cx="785495" cy="890269"/>
          </a:xfrm>
          <a:prstGeom prst="rect">
            <a:avLst/>
          </a:prstGeom>
        </p:spPr>
        <p:txBody>
          <a:bodyPr vert="horz" wrap="square" lIns="0" tIns="38100" rIns="0" bIns="0" rtlCol="0">
            <a:spAutoFit/>
          </a:bodyPr>
          <a:lstStyle/>
          <a:p>
            <a:pPr marL="12700" marR="5080" indent="-635" algn="ctr">
              <a:lnSpc>
                <a:spcPct val="91700"/>
              </a:lnSpc>
              <a:spcBef>
                <a:spcPts val="300"/>
              </a:spcBef>
            </a:pPr>
            <a:r>
              <a:rPr sz="2000" spc="-5" dirty="0">
                <a:solidFill>
                  <a:srgbClr val="FFFFFF"/>
                </a:solidFill>
                <a:latin typeface="Calibri"/>
                <a:cs typeface="Calibri"/>
              </a:rPr>
              <a:t>Price  d</a:t>
            </a:r>
            <a:r>
              <a:rPr sz="2000" spc="-15" dirty="0">
                <a:solidFill>
                  <a:srgbClr val="FFFFFF"/>
                </a:solidFill>
                <a:latin typeface="Calibri"/>
                <a:cs typeface="Calibri"/>
              </a:rPr>
              <a:t>e</a:t>
            </a:r>
            <a:r>
              <a:rPr sz="2000" spc="-25" dirty="0">
                <a:solidFill>
                  <a:srgbClr val="FFFFFF"/>
                </a:solidFill>
                <a:latin typeface="Calibri"/>
                <a:cs typeface="Calibri"/>
              </a:rPr>
              <a:t>t</a:t>
            </a:r>
            <a:r>
              <a:rPr sz="2000" dirty="0">
                <a:solidFill>
                  <a:srgbClr val="FFFFFF"/>
                </a:solidFill>
                <a:latin typeface="Calibri"/>
                <a:cs typeface="Calibri"/>
              </a:rPr>
              <a:t>erm  </a:t>
            </a:r>
            <a:r>
              <a:rPr sz="2000" spc="-5" dirty="0">
                <a:solidFill>
                  <a:srgbClr val="FFFFFF"/>
                </a:solidFill>
                <a:latin typeface="Calibri"/>
                <a:cs typeface="Calibri"/>
              </a:rPr>
              <a:t>ination</a:t>
            </a:r>
            <a:endParaRPr sz="2000">
              <a:latin typeface="Calibri"/>
              <a:cs typeface="Calibri"/>
            </a:endParaRPr>
          </a:p>
        </p:txBody>
      </p:sp>
      <p:sp>
        <p:nvSpPr>
          <p:cNvPr id="12" name="object 12"/>
          <p:cNvSpPr/>
          <p:nvPr/>
        </p:nvSpPr>
        <p:spPr>
          <a:xfrm>
            <a:off x="4001261" y="2591561"/>
            <a:ext cx="1071880" cy="1828800"/>
          </a:xfrm>
          <a:custGeom>
            <a:avLst/>
            <a:gdLst/>
            <a:ahLst/>
            <a:cxnLst/>
            <a:rect l="l" t="t" r="r" b="b"/>
            <a:pathLst>
              <a:path w="1071879" h="1828800">
                <a:moveTo>
                  <a:pt x="892810" y="0"/>
                </a:moveTo>
                <a:lnTo>
                  <a:pt x="178562" y="0"/>
                </a:lnTo>
                <a:lnTo>
                  <a:pt x="131071" y="6374"/>
                </a:lnTo>
                <a:lnTo>
                  <a:pt x="88410" y="24365"/>
                </a:lnTo>
                <a:lnTo>
                  <a:pt x="52276" y="52276"/>
                </a:lnTo>
                <a:lnTo>
                  <a:pt x="24365" y="88410"/>
                </a:lnTo>
                <a:lnTo>
                  <a:pt x="6374" y="131071"/>
                </a:lnTo>
                <a:lnTo>
                  <a:pt x="0" y="178562"/>
                </a:lnTo>
                <a:lnTo>
                  <a:pt x="0" y="1650238"/>
                </a:lnTo>
                <a:lnTo>
                  <a:pt x="6374" y="1697684"/>
                </a:lnTo>
                <a:lnTo>
                  <a:pt x="24365" y="1740332"/>
                </a:lnTo>
                <a:lnTo>
                  <a:pt x="52276" y="1776476"/>
                </a:lnTo>
                <a:lnTo>
                  <a:pt x="88410" y="1804406"/>
                </a:lnTo>
                <a:lnTo>
                  <a:pt x="131071" y="1822417"/>
                </a:lnTo>
                <a:lnTo>
                  <a:pt x="178562" y="1828800"/>
                </a:lnTo>
                <a:lnTo>
                  <a:pt x="892810" y="1828800"/>
                </a:lnTo>
                <a:lnTo>
                  <a:pt x="940256" y="1822417"/>
                </a:lnTo>
                <a:lnTo>
                  <a:pt x="982904" y="1804406"/>
                </a:lnTo>
                <a:lnTo>
                  <a:pt x="1019048" y="1776476"/>
                </a:lnTo>
                <a:lnTo>
                  <a:pt x="1046978" y="1740332"/>
                </a:lnTo>
                <a:lnTo>
                  <a:pt x="1064989" y="1697684"/>
                </a:lnTo>
                <a:lnTo>
                  <a:pt x="1071372" y="1650238"/>
                </a:lnTo>
                <a:lnTo>
                  <a:pt x="1071372" y="178562"/>
                </a:lnTo>
                <a:lnTo>
                  <a:pt x="1064989" y="131071"/>
                </a:lnTo>
                <a:lnTo>
                  <a:pt x="1046978" y="88410"/>
                </a:lnTo>
                <a:lnTo>
                  <a:pt x="1019048" y="52276"/>
                </a:lnTo>
                <a:lnTo>
                  <a:pt x="982904" y="24365"/>
                </a:lnTo>
                <a:lnTo>
                  <a:pt x="940256" y="6374"/>
                </a:lnTo>
                <a:lnTo>
                  <a:pt x="892810" y="0"/>
                </a:lnTo>
                <a:close/>
              </a:path>
            </a:pathLst>
          </a:custGeom>
          <a:solidFill>
            <a:srgbClr val="4AACC5"/>
          </a:solidFill>
        </p:spPr>
        <p:txBody>
          <a:bodyPr wrap="square" lIns="0" tIns="0" rIns="0" bIns="0" rtlCol="0"/>
          <a:lstStyle/>
          <a:p>
            <a:endParaRPr/>
          </a:p>
        </p:txBody>
      </p:sp>
      <p:sp>
        <p:nvSpPr>
          <p:cNvPr id="13" name="object 13"/>
          <p:cNvSpPr/>
          <p:nvPr/>
        </p:nvSpPr>
        <p:spPr>
          <a:xfrm>
            <a:off x="4001261" y="2591561"/>
            <a:ext cx="1071880" cy="1828800"/>
          </a:xfrm>
          <a:custGeom>
            <a:avLst/>
            <a:gdLst/>
            <a:ahLst/>
            <a:cxnLst/>
            <a:rect l="l" t="t" r="r" b="b"/>
            <a:pathLst>
              <a:path w="1071879" h="1828800">
                <a:moveTo>
                  <a:pt x="0" y="178562"/>
                </a:moveTo>
                <a:lnTo>
                  <a:pt x="6374" y="131071"/>
                </a:lnTo>
                <a:lnTo>
                  <a:pt x="24365" y="88410"/>
                </a:lnTo>
                <a:lnTo>
                  <a:pt x="52276" y="52276"/>
                </a:lnTo>
                <a:lnTo>
                  <a:pt x="88410" y="24365"/>
                </a:lnTo>
                <a:lnTo>
                  <a:pt x="131071" y="6374"/>
                </a:lnTo>
                <a:lnTo>
                  <a:pt x="178562" y="0"/>
                </a:lnTo>
                <a:lnTo>
                  <a:pt x="892810" y="0"/>
                </a:lnTo>
                <a:lnTo>
                  <a:pt x="940256" y="6374"/>
                </a:lnTo>
                <a:lnTo>
                  <a:pt x="982904" y="24365"/>
                </a:lnTo>
                <a:lnTo>
                  <a:pt x="1019048" y="52276"/>
                </a:lnTo>
                <a:lnTo>
                  <a:pt x="1046978" y="88410"/>
                </a:lnTo>
                <a:lnTo>
                  <a:pt x="1064989" y="131071"/>
                </a:lnTo>
                <a:lnTo>
                  <a:pt x="1071372" y="178562"/>
                </a:lnTo>
                <a:lnTo>
                  <a:pt x="1071372" y="1650238"/>
                </a:lnTo>
                <a:lnTo>
                  <a:pt x="1064989" y="1697684"/>
                </a:lnTo>
                <a:lnTo>
                  <a:pt x="1046978" y="1740332"/>
                </a:lnTo>
                <a:lnTo>
                  <a:pt x="1019048" y="1776476"/>
                </a:lnTo>
                <a:lnTo>
                  <a:pt x="982904" y="1804406"/>
                </a:lnTo>
                <a:lnTo>
                  <a:pt x="940256" y="1822417"/>
                </a:lnTo>
                <a:lnTo>
                  <a:pt x="892810" y="1828800"/>
                </a:lnTo>
                <a:lnTo>
                  <a:pt x="178562" y="1828800"/>
                </a:lnTo>
                <a:lnTo>
                  <a:pt x="131071" y="1822417"/>
                </a:lnTo>
                <a:lnTo>
                  <a:pt x="88410" y="1804406"/>
                </a:lnTo>
                <a:lnTo>
                  <a:pt x="52276" y="1776475"/>
                </a:lnTo>
                <a:lnTo>
                  <a:pt x="24365" y="1740332"/>
                </a:lnTo>
                <a:lnTo>
                  <a:pt x="6374" y="1697684"/>
                </a:lnTo>
                <a:lnTo>
                  <a:pt x="0" y="1650238"/>
                </a:lnTo>
                <a:lnTo>
                  <a:pt x="0" y="178562"/>
                </a:lnTo>
                <a:close/>
              </a:path>
            </a:pathLst>
          </a:custGeom>
          <a:ln w="25908">
            <a:solidFill>
              <a:srgbClr val="FFFFFF"/>
            </a:solidFill>
          </a:ln>
        </p:spPr>
        <p:txBody>
          <a:bodyPr wrap="square" lIns="0" tIns="0" rIns="0" bIns="0" rtlCol="0"/>
          <a:lstStyle/>
          <a:p>
            <a:endParaRPr/>
          </a:p>
        </p:txBody>
      </p:sp>
      <p:sp>
        <p:nvSpPr>
          <p:cNvPr id="14" name="object 14"/>
          <p:cNvSpPr txBox="1"/>
          <p:nvPr/>
        </p:nvSpPr>
        <p:spPr>
          <a:xfrm>
            <a:off x="4142994" y="2890774"/>
            <a:ext cx="786765" cy="1169670"/>
          </a:xfrm>
          <a:prstGeom prst="rect">
            <a:avLst/>
          </a:prstGeom>
        </p:spPr>
        <p:txBody>
          <a:bodyPr vert="horz" wrap="square" lIns="0" tIns="38100" rIns="0" bIns="0" rtlCol="0">
            <a:spAutoFit/>
          </a:bodyPr>
          <a:lstStyle/>
          <a:p>
            <a:pPr marL="12065" marR="5080" algn="ctr">
              <a:lnSpc>
                <a:spcPct val="91700"/>
              </a:lnSpc>
              <a:spcBef>
                <a:spcPts val="300"/>
              </a:spcBef>
            </a:pPr>
            <a:r>
              <a:rPr sz="2000" spc="-10" dirty="0">
                <a:solidFill>
                  <a:srgbClr val="FFFFFF"/>
                </a:solidFill>
                <a:latin typeface="Calibri"/>
                <a:cs typeface="Calibri"/>
              </a:rPr>
              <a:t>Econo  </a:t>
            </a:r>
            <a:r>
              <a:rPr sz="2000" spc="-5" dirty="0">
                <a:solidFill>
                  <a:srgbClr val="FFFFFF"/>
                </a:solidFill>
                <a:latin typeface="Calibri"/>
                <a:cs typeface="Calibri"/>
              </a:rPr>
              <a:t>mic  </a:t>
            </a:r>
            <a:r>
              <a:rPr sz="2000" spc="-15" dirty="0">
                <a:solidFill>
                  <a:srgbClr val="FFFFFF"/>
                </a:solidFill>
                <a:latin typeface="Calibri"/>
                <a:cs typeface="Calibri"/>
              </a:rPr>
              <a:t>e</a:t>
            </a:r>
            <a:r>
              <a:rPr sz="2000" spc="-25" dirty="0">
                <a:solidFill>
                  <a:srgbClr val="FFFFFF"/>
                </a:solidFill>
                <a:latin typeface="Calibri"/>
                <a:cs typeface="Calibri"/>
              </a:rPr>
              <a:t>f</a:t>
            </a:r>
            <a:r>
              <a:rPr sz="2000" spc="-5" dirty="0">
                <a:solidFill>
                  <a:srgbClr val="FFFFFF"/>
                </a:solidFill>
                <a:latin typeface="Calibri"/>
                <a:cs typeface="Calibri"/>
              </a:rPr>
              <a:t>fici</a:t>
            </a:r>
            <a:r>
              <a:rPr sz="2000" spc="-10" dirty="0">
                <a:solidFill>
                  <a:srgbClr val="FFFFFF"/>
                </a:solidFill>
                <a:latin typeface="Calibri"/>
                <a:cs typeface="Calibri"/>
              </a:rPr>
              <a:t>e</a:t>
            </a:r>
            <a:r>
              <a:rPr sz="2000" dirty="0">
                <a:solidFill>
                  <a:srgbClr val="FFFFFF"/>
                </a:solidFill>
                <a:latin typeface="Calibri"/>
                <a:cs typeface="Calibri"/>
              </a:rPr>
              <a:t>n  cy</a:t>
            </a:r>
            <a:endParaRPr sz="2000">
              <a:latin typeface="Calibri"/>
              <a:cs typeface="Calibri"/>
            </a:endParaRPr>
          </a:p>
        </p:txBody>
      </p:sp>
      <p:sp>
        <p:nvSpPr>
          <p:cNvPr id="15" name="object 15"/>
          <p:cNvSpPr/>
          <p:nvPr/>
        </p:nvSpPr>
        <p:spPr>
          <a:xfrm>
            <a:off x="5250941" y="2591561"/>
            <a:ext cx="1069975" cy="1828800"/>
          </a:xfrm>
          <a:custGeom>
            <a:avLst/>
            <a:gdLst/>
            <a:ahLst/>
            <a:cxnLst/>
            <a:rect l="l" t="t" r="r" b="b"/>
            <a:pathLst>
              <a:path w="1069975" h="1828800">
                <a:moveTo>
                  <a:pt x="891540" y="0"/>
                </a:moveTo>
                <a:lnTo>
                  <a:pt x="178308" y="0"/>
                </a:lnTo>
                <a:lnTo>
                  <a:pt x="130924" y="6372"/>
                </a:lnTo>
                <a:lnTo>
                  <a:pt x="88335" y="24355"/>
                </a:lnTo>
                <a:lnTo>
                  <a:pt x="52244" y="52244"/>
                </a:lnTo>
                <a:lnTo>
                  <a:pt x="24355" y="88335"/>
                </a:lnTo>
                <a:lnTo>
                  <a:pt x="6372" y="130924"/>
                </a:lnTo>
                <a:lnTo>
                  <a:pt x="0" y="178308"/>
                </a:lnTo>
                <a:lnTo>
                  <a:pt x="0" y="1650492"/>
                </a:lnTo>
                <a:lnTo>
                  <a:pt x="6372" y="1697875"/>
                </a:lnTo>
                <a:lnTo>
                  <a:pt x="24355" y="1740464"/>
                </a:lnTo>
                <a:lnTo>
                  <a:pt x="52244" y="1776555"/>
                </a:lnTo>
                <a:lnTo>
                  <a:pt x="88335" y="1804444"/>
                </a:lnTo>
                <a:lnTo>
                  <a:pt x="130924" y="1822427"/>
                </a:lnTo>
                <a:lnTo>
                  <a:pt x="178308" y="1828800"/>
                </a:lnTo>
                <a:lnTo>
                  <a:pt x="891540" y="1828800"/>
                </a:lnTo>
                <a:lnTo>
                  <a:pt x="938923" y="1822427"/>
                </a:lnTo>
                <a:lnTo>
                  <a:pt x="981512" y="1804444"/>
                </a:lnTo>
                <a:lnTo>
                  <a:pt x="1017603" y="1776555"/>
                </a:lnTo>
                <a:lnTo>
                  <a:pt x="1045492" y="1740464"/>
                </a:lnTo>
                <a:lnTo>
                  <a:pt x="1063475" y="1697875"/>
                </a:lnTo>
                <a:lnTo>
                  <a:pt x="1069848" y="1650492"/>
                </a:lnTo>
                <a:lnTo>
                  <a:pt x="1069848" y="178308"/>
                </a:lnTo>
                <a:lnTo>
                  <a:pt x="1063475" y="130924"/>
                </a:lnTo>
                <a:lnTo>
                  <a:pt x="1045492" y="88335"/>
                </a:lnTo>
                <a:lnTo>
                  <a:pt x="1017603" y="52244"/>
                </a:lnTo>
                <a:lnTo>
                  <a:pt x="981512" y="24355"/>
                </a:lnTo>
                <a:lnTo>
                  <a:pt x="938923" y="6372"/>
                </a:lnTo>
                <a:lnTo>
                  <a:pt x="891540" y="0"/>
                </a:lnTo>
                <a:close/>
              </a:path>
            </a:pathLst>
          </a:custGeom>
          <a:solidFill>
            <a:srgbClr val="F79546"/>
          </a:solidFill>
        </p:spPr>
        <p:txBody>
          <a:bodyPr wrap="square" lIns="0" tIns="0" rIns="0" bIns="0" rtlCol="0"/>
          <a:lstStyle/>
          <a:p>
            <a:endParaRPr/>
          </a:p>
        </p:txBody>
      </p:sp>
      <p:sp>
        <p:nvSpPr>
          <p:cNvPr id="16" name="object 16"/>
          <p:cNvSpPr/>
          <p:nvPr/>
        </p:nvSpPr>
        <p:spPr>
          <a:xfrm>
            <a:off x="5250941" y="2591561"/>
            <a:ext cx="1069975" cy="1828800"/>
          </a:xfrm>
          <a:custGeom>
            <a:avLst/>
            <a:gdLst/>
            <a:ahLst/>
            <a:cxnLst/>
            <a:rect l="l" t="t" r="r" b="b"/>
            <a:pathLst>
              <a:path w="1069975" h="1828800">
                <a:moveTo>
                  <a:pt x="0" y="178308"/>
                </a:moveTo>
                <a:lnTo>
                  <a:pt x="6372" y="130924"/>
                </a:lnTo>
                <a:lnTo>
                  <a:pt x="24355" y="88335"/>
                </a:lnTo>
                <a:lnTo>
                  <a:pt x="52244" y="52244"/>
                </a:lnTo>
                <a:lnTo>
                  <a:pt x="88335" y="24355"/>
                </a:lnTo>
                <a:lnTo>
                  <a:pt x="130924" y="6372"/>
                </a:lnTo>
                <a:lnTo>
                  <a:pt x="178308" y="0"/>
                </a:lnTo>
                <a:lnTo>
                  <a:pt x="891540" y="0"/>
                </a:lnTo>
                <a:lnTo>
                  <a:pt x="938923" y="6372"/>
                </a:lnTo>
                <a:lnTo>
                  <a:pt x="981512" y="24355"/>
                </a:lnTo>
                <a:lnTo>
                  <a:pt x="1017603" y="52244"/>
                </a:lnTo>
                <a:lnTo>
                  <a:pt x="1045492" y="88335"/>
                </a:lnTo>
                <a:lnTo>
                  <a:pt x="1063475" y="130924"/>
                </a:lnTo>
                <a:lnTo>
                  <a:pt x="1069848" y="178308"/>
                </a:lnTo>
                <a:lnTo>
                  <a:pt x="1069848" y="1650492"/>
                </a:lnTo>
                <a:lnTo>
                  <a:pt x="1063475" y="1697875"/>
                </a:lnTo>
                <a:lnTo>
                  <a:pt x="1045492" y="1740464"/>
                </a:lnTo>
                <a:lnTo>
                  <a:pt x="1017603" y="1776555"/>
                </a:lnTo>
                <a:lnTo>
                  <a:pt x="981512" y="1804444"/>
                </a:lnTo>
                <a:lnTo>
                  <a:pt x="938923" y="1822427"/>
                </a:lnTo>
                <a:lnTo>
                  <a:pt x="891540" y="1828800"/>
                </a:lnTo>
                <a:lnTo>
                  <a:pt x="178308" y="1828800"/>
                </a:lnTo>
                <a:lnTo>
                  <a:pt x="130924" y="1822427"/>
                </a:lnTo>
                <a:lnTo>
                  <a:pt x="88335" y="1804444"/>
                </a:lnTo>
                <a:lnTo>
                  <a:pt x="52244" y="1776555"/>
                </a:lnTo>
                <a:lnTo>
                  <a:pt x="24355" y="1740464"/>
                </a:lnTo>
                <a:lnTo>
                  <a:pt x="6372" y="1697875"/>
                </a:lnTo>
                <a:lnTo>
                  <a:pt x="0" y="1650492"/>
                </a:lnTo>
                <a:lnTo>
                  <a:pt x="0" y="178308"/>
                </a:lnTo>
                <a:close/>
              </a:path>
            </a:pathLst>
          </a:custGeom>
          <a:ln w="25908">
            <a:solidFill>
              <a:srgbClr val="FFFFFF"/>
            </a:solidFill>
          </a:ln>
        </p:spPr>
        <p:txBody>
          <a:bodyPr wrap="square" lIns="0" tIns="0" rIns="0" bIns="0" rtlCol="0"/>
          <a:lstStyle/>
          <a:p>
            <a:endParaRPr/>
          </a:p>
        </p:txBody>
      </p:sp>
      <p:sp>
        <p:nvSpPr>
          <p:cNvPr id="17" name="object 17"/>
          <p:cNvSpPr txBox="1"/>
          <p:nvPr/>
        </p:nvSpPr>
        <p:spPr>
          <a:xfrm>
            <a:off x="5399913" y="2751201"/>
            <a:ext cx="770255" cy="1448435"/>
          </a:xfrm>
          <a:prstGeom prst="rect">
            <a:avLst/>
          </a:prstGeom>
        </p:spPr>
        <p:txBody>
          <a:bodyPr vert="horz" wrap="square" lIns="0" tIns="38100" rIns="0" bIns="0" rtlCol="0">
            <a:spAutoFit/>
          </a:bodyPr>
          <a:lstStyle/>
          <a:p>
            <a:pPr marL="12700" marR="5080" algn="ctr">
              <a:lnSpc>
                <a:spcPct val="91700"/>
              </a:lnSpc>
              <a:spcBef>
                <a:spcPts val="300"/>
              </a:spcBef>
            </a:pPr>
            <a:r>
              <a:rPr sz="2000" spc="-5" dirty="0">
                <a:solidFill>
                  <a:srgbClr val="FFFFFF"/>
                </a:solidFill>
                <a:latin typeface="Calibri"/>
                <a:cs typeface="Calibri"/>
              </a:rPr>
              <a:t>He</a:t>
            </a:r>
            <a:r>
              <a:rPr sz="2000" spc="-10" dirty="0">
                <a:solidFill>
                  <a:srgbClr val="FFFFFF"/>
                </a:solidFill>
                <a:latin typeface="Calibri"/>
                <a:cs typeface="Calibri"/>
              </a:rPr>
              <a:t>lp</a:t>
            </a:r>
            <a:r>
              <a:rPr sz="2000" spc="-5" dirty="0">
                <a:solidFill>
                  <a:srgbClr val="FFFFFF"/>
                </a:solidFill>
                <a:latin typeface="Calibri"/>
                <a:cs typeface="Calibri"/>
              </a:rPr>
              <a:t>ful  </a:t>
            </a:r>
            <a:r>
              <a:rPr sz="2000" dirty="0">
                <a:solidFill>
                  <a:srgbClr val="FFFFFF"/>
                </a:solidFill>
                <a:latin typeface="Calibri"/>
                <a:cs typeface="Calibri"/>
              </a:rPr>
              <a:t>in   i</a:t>
            </a:r>
            <a:r>
              <a:rPr sz="2000" spc="-25" dirty="0">
                <a:solidFill>
                  <a:srgbClr val="FFFFFF"/>
                </a:solidFill>
                <a:latin typeface="Calibri"/>
                <a:cs typeface="Calibri"/>
              </a:rPr>
              <a:t>nt</a:t>
            </a:r>
            <a:r>
              <a:rPr sz="2000" dirty="0">
                <a:solidFill>
                  <a:srgbClr val="FFFFFF"/>
                </a:solidFill>
                <a:latin typeface="Calibri"/>
                <a:cs typeface="Calibri"/>
              </a:rPr>
              <a:t>erna  </a:t>
            </a:r>
            <a:r>
              <a:rPr sz="2000" spc="-5" dirty="0">
                <a:solidFill>
                  <a:srgbClr val="FFFFFF"/>
                </a:solidFill>
                <a:latin typeface="Calibri"/>
                <a:cs typeface="Calibri"/>
              </a:rPr>
              <a:t>tional  </a:t>
            </a:r>
            <a:r>
              <a:rPr sz="2000" spc="-10" dirty="0">
                <a:solidFill>
                  <a:srgbClr val="FFFFFF"/>
                </a:solidFill>
                <a:latin typeface="Calibri"/>
                <a:cs typeface="Calibri"/>
              </a:rPr>
              <a:t>trade</a:t>
            </a:r>
            <a:endParaRPr sz="2000">
              <a:latin typeface="Calibri"/>
              <a:cs typeface="Calibri"/>
            </a:endParaRPr>
          </a:p>
        </p:txBody>
      </p:sp>
      <p:sp>
        <p:nvSpPr>
          <p:cNvPr id="18" name="object 18"/>
          <p:cNvSpPr/>
          <p:nvPr/>
        </p:nvSpPr>
        <p:spPr>
          <a:xfrm>
            <a:off x="6499097" y="2591561"/>
            <a:ext cx="1071880" cy="1828800"/>
          </a:xfrm>
          <a:custGeom>
            <a:avLst/>
            <a:gdLst/>
            <a:ahLst/>
            <a:cxnLst/>
            <a:rect l="l" t="t" r="r" b="b"/>
            <a:pathLst>
              <a:path w="1071879" h="1828800">
                <a:moveTo>
                  <a:pt x="892809" y="0"/>
                </a:moveTo>
                <a:lnTo>
                  <a:pt x="178561" y="0"/>
                </a:lnTo>
                <a:lnTo>
                  <a:pt x="131071" y="6374"/>
                </a:lnTo>
                <a:lnTo>
                  <a:pt x="88410" y="24365"/>
                </a:lnTo>
                <a:lnTo>
                  <a:pt x="52276" y="52276"/>
                </a:lnTo>
                <a:lnTo>
                  <a:pt x="24365" y="88410"/>
                </a:lnTo>
                <a:lnTo>
                  <a:pt x="6374" y="131071"/>
                </a:lnTo>
                <a:lnTo>
                  <a:pt x="0" y="178562"/>
                </a:lnTo>
                <a:lnTo>
                  <a:pt x="0" y="1650238"/>
                </a:lnTo>
                <a:lnTo>
                  <a:pt x="6374" y="1697684"/>
                </a:lnTo>
                <a:lnTo>
                  <a:pt x="24365" y="1740332"/>
                </a:lnTo>
                <a:lnTo>
                  <a:pt x="52276" y="1776476"/>
                </a:lnTo>
                <a:lnTo>
                  <a:pt x="88410" y="1804406"/>
                </a:lnTo>
                <a:lnTo>
                  <a:pt x="131071" y="1822417"/>
                </a:lnTo>
                <a:lnTo>
                  <a:pt x="178561" y="1828800"/>
                </a:lnTo>
                <a:lnTo>
                  <a:pt x="892809" y="1828800"/>
                </a:lnTo>
                <a:lnTo>
                  <a:pt x="940256" y="1822417"/>
                </a:lnTo>
                <a:lnTo>
                  <a:pt x="982904" y="1804406"/>
                </a:lnTo>
                <a:lnTo>
                  <a:pt x="1019048" y="1776476"/>
                </a:lnTo>
                <a:lnTo>
                  <a:pt x="1046978" y="1740332"/>
                </a:lnTo>
                <a:lnTo>
                  <a:pt x="1064989" y="1697684"/>
                </a:lnTo>
                <a:lnTo>
                  <a:pt x="1071372" y="1650238"/>
                </a:lnTo>
                <a:lnTo>
                  <a:pt x="1071372" y="178562"/>
                </a:lnTo>
                <a:lnTo>
                  <a:pt x="1064989" y="131071"/>
                </a:lnTo>
                <a:lnTo>
                  <a:pt x="1046978" y="88410"/>
                </a:lnTo>
                <a:lnTo>
                  <a:pt x="1019048" y="52276"/>
                </a:lnTo>
                <a:lnTo>
                  <a:pt x="982904" y="24365"/>
                </a:lnTo>
                <a:lnTo>
                  <a:pt x="940256" y="6374"/>
                </a:lnTo>
                <a:lnTo>
                  <a:pt x="892809" y="0"/>
                </a:lnTo>
                <a:close/>
              </a:path>
            </a:pathLst>
          </a:custGeom>
          <a:solidFill>
            <a:srgbClr val="C0504D"/>
          </a:solidFill>
        </p:spPr>
        <p:txBody>
          <a:bodyPr wrap="square" lIns="0" tIns="0" rIns="0" bIns="0" rtlCol="0"/>
          <a:lstStyle/>
          <a:p>
            <a:endParaRPr/>
          </a:p>
        </p:txBody>
      </p:sp>
      <p:sp>
        <p:nvSpPr>
          <p:cNvPr id="19" name="object 19"/>
          <p:cNvSpPr/>
          <p:nvPr/>
        </p:nvSpPr>
        <p:spPr>
          <a:xfrm>
            <a:off x="6499097" y="2591561"/>
            <a:ext cx="1071880" cy="1828800"/>
          </a:xfrm>
          <a:custGeom>
            <a:avLst/>
            <a:gdLst/>
            <a:ahLst/>
            <a:cxnLst/>
            <a:rect l="l" t="t" r="r" b="b"/>
            <a:pathLst>
              <a:path w="1071879" h="1828800">
                <a:moveTo>
                  <a:pt x="0" y="178562"/>
                </a:moveTo>
                <a:lnTo>
                  <a:pt x="6374" y="131071"/>
                </a:lnTo>
                <a:lnTo>
                  <a:pt x="24365" y="88410"/>
                </a:lnTo>
                <a:lnTo>
                  <a:pt x="52276" y="52276"/>
                </a:lnTo>
                <a:lnTo>
                  <a:pt x="88410" y="24365"/>
                </a:lnTo>
                <a:lnTo>
                  <a:pt x="131071" y="6374"/>
                </a:lnTo>
                <a:lnTo>
                  <a:pt x="178561" y="0"/>
                </a:lnTo>
                <a:lnTo>
                  <a:pt x="892809" y="0"/>
                </a:lnTo>
                <a:lnTo>
                  <a:pt x="940256" y="6374"/>
                </a:lnTo>
                <a:lnTo>
                  <a:pt x="982904" y="24365"/>
                </a:lnTo>
                <a:lnTo>
                  <a:pt x="1019048" y="52276"/>
                </a:lnTo>
                <a:lnTo>
                  <a:pt x="1046978" y="88410"/>
                </a:lnTo>
                <a:lnTo>
                  <a:pt x="1064989" y="131071"/>
                </a:lnTo>
                <a:lnTo>
                  <a:pt x="1071372" y="178562"/>
                </a:lnTo>
                <a:lnTo>
                  <a:pt x="1071372" y="1650238"/>
                </a:lnTo>
                <a:lnTo>
                  <a:pt x="1064989" y="1697684"/>
                </a:lnTo>
                <a:lnTo>
                  <a:pt x="1046978" y="1740332"/>
                </a:lnTo>
                <a:lnTo>
                  <a:pt x="1019048" y="1776476"/>
                </a:lnTo>
                <a:lnTo>
                  <a:pt x="982904" y="1804406"/>
                </a:lnTo>
                <a:lnTo>
                  <a:pt x="940256" y="1822417"/>
                </a:lnTo>
                <a:lnTo>
                  <a:pt x="892809" y="1828800"/>
                </a:lnTo>
                <a:lnTo>
                  <a:pt x="178561" y="1828800"/>
                </a:lnTo>
                <a:lnTo>
                  <a:pt x="131071" y="1822417"/>
                </a:lnTo>
                <a:lnTo>
                  <a:pt x="88410" y="1804406"/>
                </a:lnTo>
                <a:lnTo>
                  <a:pt x="52276" y="1776475"/>
                </a:lnTo>
                <a:lnTo>
                  <a:pt x="24365" y="1740332"/>
                </a:lnTo>
                <a:lnTo>
                  <a:pt x="6374" y="1697684"/>
                </a:lnTo>
                <a:lnTo>
                  <a:pt x="0" y="1650238"/>
                </a:lnTo>
                <a:lnTo>
                  <a:pt x="0" y="178562"/>
                </a:lnTo>
                <a:close/>
              </a:path>
            </a:pathLst>
          </a:custGeom>
          <a:ln w="25908">
            <a:solidFill>
              <a:srgbClr val="FFFFFF"/>
            </a:solidFill>
          </a:ln>
        </p:spPr>
        <p:txBody>
          <a:bodyPr wrap="square" lIns="0" tIns="0" rIns="0" bIns="0" rtlCol="0"/>
          <a:lstStyle/>
          <a:p>
            <a:endParaRPr/>
          </a:p>
        </p:txBody>
      </p:sp>
      <p:sp>
        <p:nvSpPr>
          <p:cNvPr id="20" name="object 20"/>
          <p:cNvSpPr txBox="1"/>
          <p:nvPr/>
        </p:nvSpPr>
        <p:spPr>
          <a:xfrm>
            <a:off x="6629527" y="2611627"/>
            <a:ext cx="811530" cy="1727200"/>
          </a:xfrm>
          <a:prstGeom prst="rect">
            <a:avLst/>
          </a:prstGeom>
        </p:spPr>
        <p:txBody>
          <a:bodyPr vert="horz" wrap="square" lIns="0" tIns="38735" rIns="0" bIns="0" rtlCol="0">
            <a:spAutoFit/>
          </a:bodyPr>
          <a:lstStyle/>
          <a:p>
            <a:pPr marL="12700" marR="5080" indent="-1270" algn="ctr">
              <a:lnSpc>
                <a:spcPct val="91600"/>
              </a:lnSpc>
              <a:spcBef>
                <a:spcPts val="305"/>
              </a:spcBef>
            </a:pPr>
            <a:r>
              <a:rPr sz="2000" spc="-5" dirty="0">
                <a:solidFill>
                  <a:srgbClr val="FFFFFF"/>
                </a:solidFill>
                <a:latin typeface="Calibri"/>
                <a:cs typeface="Calibri"/>
              </a:rPr>
              <a:t>Useful  </a:t>
            </a:r>
            <a:r>
              <a:rPr sz="2000" dirty="0">
                <a:solidFill>
                  <a:srgbClr val="FFFFFF"/>
                </a:solidFill>
                <a:latin typeface="Calibri"/>
                <a:cs typeface="Calibri"/>
              </a:rPr>
              <a:t>in   </a:t>
            </a:r>
            <a:r>
              <a:rPr sz="2000" spc="-5" dirty="0">
                <a:solidFill>
                  <a:srgbClr val="FFFFFF"/>
                </a:solidFill>
                <a:latin typeface="Calibri"/>
                <a:cs typeface="Calibri"/>
              </a:rPr>
              <a:t>busines  </a:t>
            </a:r>
            <a:r>
              <a:rPr sz="2000" dirty="0">
                <a:solidFill>
                  <a:srgbClr val="FFFFFF"/>
                </a:solidFill>
                <a:latin typeface="Calibri"/>
                <a:cs typeface="Calibri"/>
              </a:rPr>
              <a:t>s      </a:t>
            </a:r>
            <a:r>
              <a:rPr sz="2000" spc="-5" dirty="0">
                <a:solidFill>
                  <a:srgbClr val="FFFFFF"/>
                </a:solidFill>
                <a:latin typeface="Calibri"/>
                <a:cs typeface="Calibri"/>
              </a:rPr>
              <a:t>decisio  ns</a:t>
            </a:r>
            <a:endParaRPr sz="2000">
              <a:latin typeface="Calibri"/>
              <a:cs typeface="Calibri"/>
            </a:endParaRPr>
          </a:p>
        </p:txBody>
      </p:sp>
      <p:sp>
        <p:nvSpPr>
          <p:cNvPr id="21" name="object 21"/>
          <p:cNvSpPr/>
          <p:nvPr/>
        </p:nvSpPr>
        <p:spPr>
          <a:xfrm>
            <a:off x="7748778" y="2591561"/>
            <a:ext cx="1071880" cy="1828800"/>
          </a:xfrm>
          <a:custGeom>
            <a:avLst/>
            <a:gdLst/>
            <a:ahLst/>
            <a:cxnLst/>
            <a:rect l="l" t="t" r="r" b="b"/>
            <a:pathLst>
              <a:path w="1071879" h="1828800">
                <a:moveTo>
                  <a:pt x="892810" y="0"/>
                </a:moveTo>
                <a:lnTo>
                  <a:pt x="178562" y="0"/>
                </a:lnTo>
                <a:lnTo>
                  <a:pt x="131115" y="6374"/>
                </a:lnTo>
                <a:lnTo>
                  <a:pt x="88467" y="24365"/>
                </a:lnTo>
                <a:lnTo>
                  <a:pt x="52324" y="52276"/>
                </a:lnTo>
                <a:lnTo>
                  <a:pt x="24393" y="88410"/>
                </a:lnTo>
                <a:lnTo>
                  <a:pt x="6382" y="131071"/>
                </a:lnTo>
                <a:lnTo>
                  <a:pt x="0" y="178562"/>
                </a:lnTo>
                <a:lnTo>
                  <a:pt x="0" y="1650238"/>
                </a:lnTo>
                <a:lnTo>
                  <a:pt x="6382" y="1697684"/>
                </a:lnTo>
                <a:lnTo>
                  <a:pt x="24393" y="1740332"/>
                </a:lnTo>
                <a:lnTo>
                  <a:pt x="52324" y="1776476"/>
                </a:lnTo>
                <a:lnTo>
                  <a:pt x="88467" y="1804406"/>
                </a:lnTo>
                <a:lnTo>
                  <a:pt x="131115" y="1822417"/>
                </a:lnTo>
                <a:lnTo>
                  <a:pt x="178562" y="1828800"/>
                </a:lnTo>
                <a:lnTo>
                  <a:pt x="892810" y="1828800"/>
                </a:lnTo>
                <a:lnTo>
                  <a:pt x="940256" y="1822417"/>
                </a:lnTo>
                <a:lnTo>
                  <a:pt x="982904" y="1804406"/>
                </a:lnTo>
                <a:lnTo>
                  <a:pt x="1019048" y="1776476"/>
                </a:lnTo>
                <a:lnTo>
                  <a:pt x="1046978" y="1740332"/>
                </a:lnTo>
                <a:lnTo>
                  <a:pt x="1064989" y="1697684"/>
                </a:lnTo>
                <a:lnTo>
                  <a:pt x="1071372" y="1650238"/>
                </a:lnTo>
                <a:lnTo>
                  <a:pt x="1071372" y="178562"/>
                </a:lnTo>
                <a:lnTo>
                  <a:pt x="1064989" y="131071"/>
                </a:lnTo>
                <a:lnTo>
                  <a:pt x="1046978" y="88410"/>
                </a:lnTo>
                <a:lnTo>
                  <a:pt x="1019048" y="52276"/>
                </a:lnTo>
                <a:lnTo>
                  <a:pt x="982904" y="24365"/>
                </a:lnTo>
                <a:lnTo>
                  <a:pt x="940256" y="6374"/>
                </a:lnTo>
                <a:lnTo>
                  <a:pt x="892810" y="0"/>
                </a:lnTo>
                <a:close/>
              </a:path>
            </a:pathLst>
          </a:custGeom>
          <a:solidFill>
            <a:srgbClr val="9BBA58"/>
          </a:solidFill>
        </p:spPr>
        <p:txBody>
          <a:bodyPr wrap="square" lIns="0" tIns="0" rIns="0" bIns="0" rtlCol="0"/>
          <a:lstStyle/>
          <a:p>
            <a:endParaRPr/>
          </a:p>
        </p:txBody>
      </p:sp>
      <p:sp>
        <p:nvSpPr>
          <p:cNvPr id="22" name="object 22"/>
          <p:cNvSpPr/>
          <p:nvPr/>
        </p:nvSpPr>
        <p:spPr>
          <a:xfrm>
            <a:off x="7748778" y="2591561"/>
            <a:ext cx="1071880" cy="1828800"/>
          </a:xfrm>
          <a:custGeom>
            <a:avLst/>
            <a:gdLst/>
            <a:ahLst/>
            <a:cxnLst/>
            <a:rect l="l" t="t" r="r" b="b"/>
            <a:pathLst>
              <a:path w="1071879" h="1828800">
                <a:moveTo>
                  <a:pt x="0" y="178562"/>
                </a:moveTo>
                <a:lnTo>
                  <a:pt x="6382" y="131071"/>
                </a:lnTo>
                <a:lnTo>
                  <a:pt x="24393" y="88410"/>
                </a:lnTo>
                <a:lnTo>
                  <a:pt x="52324" y="52276"/>
                </a:lnTo>
                <a:lnTo>
                  <a:pt x="88467" y="24365"/>
                </a:lnTo>
                <a:lnTo>
                  <a:pt x="131115" y="6374"/>
                </a:lnTo>
                <a:lnTo>
                  <a:pt x="178562" y="0"/>
                </a:lnTo>
                <a:lnTo>
                  <a:pt x="892810" y="0"/>
                </a:lnTo>
                <a:lnTo>
                  <a:pt x="940256" y="6374"/>
                </a:lnTo>
                <a:lnTo>
                  <a:pt x="982904" y="24365"/>
                </a:lnTo>
                <a:lnTo>
                  <a:pt x="1019048" y="52276"/>
                </a:lnTo>
                <a:lnTo>
                  <a:pt x="1046978" y="88410"/>
                </a:lnTo>
                <a:lnTo>
                  <a:pt x="1064989" y="131071"/>
                </a:lnTo>
                <a:lnTo>
                  <a:pt x="1071372" y="178562"/>
                </a:lnTo>
                <a:lnTo>
                  <a:pt x="1071372" y="1650238"/>
                </a:lnTo>
                <a:lnTo>
                  <a:pt x="1064989" y="1697684"/>
                </a:lnTo>
                <a:lnTo>
                  <a:pt x="1046978" y="1740332"/>
                </a:lnTo>
                <a:lnTo>
                  <a:pt x="1019048" y="1776476"/>
                </a:lnTo>
                <a:lnTo>
                  <a:pt x="982904" y="1804406"/>
                </a:lnTo>
                <a:lnTo>
                  <a:pt x="940256" y="1822417"/>
                </a:lnTo>
                <a:lnTo>
                  <a:pt x="892810" y="1828800"/>
                </a:lnTo>
                <a:lnTo>
                  <a:pt x="178562" y="1828800"/>
                </a:lnTo>
                <a:lnTo>
                  <a:pt x="131115" y="1822417"/>
                </a:lnTo>
                <a:lnTo>
                  <a:pt x="88467" y="1804406"/>
                </a:lnTo>
                <a:lnTo>
                  <a:pt x="52324" y="1776475"/>
                </a:lnTo>
                <a:lnTo>
                  <a:pt x="24393" y="1740332"/>
                </a:lnTo>
                <a:lnTo>
                  <a:pt x="6382" y="1697684"/>
                </a:lnTo>
                <a:lnTo>
                  <a:pt x="0" y="1650238"/>
                </a:lnTo>
                <a:lnTo>
                  <a:pt x="0" y="178562"/>
                </a:lnTo>
                <a:close/>
              </a:path>
            </a:pathLst>
          </a:custGeom>
          <a:ln w="25908">
            <a:solidFill>
              <a:srgbClr val="FFFFFF"/>
            </a:solidFill>
          </a:ln>
        </p:spPr>
        <p:txBody>
          <a:bodyPr wrap="square" lIns="0" tIns="0" rIns="0" bIns="0" rtlCol="0"/>
          <a:lstStyle/>
          <a:p>
            <a:endParaRPr/>
          </a:p>
        </p:txBody>
      </p:sp>
      <p:sp>
        <p:nvSpPr>
          <p:cNvPr id="23" name="object 23"/>
          <p:cNvSpPr txBox="1"/>
          <p:nvPr/>
        </p:nvSpPr>
        <p:spPr>
          <a:xfrm>
            <a:off x="7872730" y="2751201"/>
            <a:ext cx="824230" cy="1448435"/>
          </a:xfrm>
          <a:prstGeom prst="rect">
            <a:avLst/>
          </a:prstGeom>
        </p:spPr>
        <p:txBody>
          <a:bodyPr vert="horz" wrap="square" lIns="0" tIns="38100" rIns="0" bIns="0" rtlCol="0">
            <a:spAutoFit/>
          </a:bodyPr>
          <a:lstStyle/>
          <a:p>
            <a:pPr marL="12065" marR="5080" indent="-635" algn="ctr">
              <a:lnSpc>
                <a:spcPct val="91700"/>
              </a:lnSpc>
              <a:spcBef>
                <a:spcPts val="300"/>
              </a:spcBef>
            </a:pPr>
            <a:r>
              <a:rPr sz="2000" spc="-10" dirty="0">
                <a:solidFill>
                  <a:srgbClr val="FFFFFF"/>
                </a:solidFill>
                <a:latin typeface="Calibri"/>
                <a:cs typeface="Calibri"/>
              </a:rPr>
              <a:t>Formul  </a:t>
            </a:r>
            <a:r>
              <a:rPr sz="2000" spc="-5" dirty="0">
                <a:solidFill>
                  <a:srgbClr val="FFFFFF"/>
                </a:solidFill>
                <a:latin typeface="Calibri"/>
                <a:cs typeface="Calibri"/>
              </a:rPr>
              <a:t>ation</a:t>
            </a:r>
            <a:r>
              <a:rPr sz="2000" spc="-100" dirty="0">
                <a:solidFill>
                  <a:srgbClr val="FFFFFF"/>
                </a:solidFill>
                <a:latin typeface="Calibri"/>
                <a:cs typeface="Calibri"/>
              </a:rPr>
              <a:t> </a:t>
            </a:r>
            <a:r>
              <a:rPr sz="2000" spc="-5" dirty="0">
                <a:solidFill>
                  <a:srgbClr val="FFFFFF"/>
                </a:solidFill>
                <a:latin typeface="Calibri"/>
                <a:cs typeface="Calibri"/>
              </a:rPr>
              <a:t>of  econo  mic  policy</a:t>
            </a:r>
            <a:endParaRPr sz="2000">
              <a:latin typeface="Calibri"/>
              <a:cs typeface="Calibri"/>
            </a:endParaRPr>
          </a:p>
        </p:txBody>
      </p:sp>
      <p:sp>
        <p:nvSpPr>
          <p:cNvPr id="24" name="object 24"/>
          <p:cNvSpPr txBox="1">
            <a:spLocks noGrp="1"/>
          </p:cNvSpPr>
          <p:nvPr>
            <p:ph type="title"/>
          </p:nvPr>
        </p:nvSpPr>
        <p:spPr>
          <a:xfrm>
            <a:off x="2022729" y="184150"/>
            <a:ext cx="4871720" cy="467995"/>
          </a:xfrm>
          <a:prstGeom prst="rect">
            <a:avLst/>
          </a:prstGeom>
        </p:spPr>
        <p:txBody>
          <a:bodyPr vert="horz" wrap="square" lIns="0" tIns="12700" rIns="0" bIns="0" rtlCol="0">
            <a:spAutoFit/>
          </a:bodyPr>
          <a:lstStyle/>
          <a:p>
            <a:pPr marL="12700">
              <a:lnSpc>
                <a:spcPct val="100000"/>
              </a:lnSpc>
              <a:spcBef>
                <a:spcPts val="100"/>
              </a:spcBef>
            </a:pPr>
            <a:r>
              <a:rPr spc="-5" dirty="0"/>
              <a:t>Importance </a:t>
            </a:r>
            <a:r>
              <a:rPr dirty="0"/>
              <a:t>of </a:t>
            </a:r>
            <a:r>
              <a:rPr spc="-15" dirty="0"/>
              <a:t>Micro</a:t>
            </a:r>
            <a:r>
              <a:rPr spc="-65" dirty="0"/>
              <a:t> </a:t>
            </a:r>
            <a:r>
              <a:rPr spc="-5" dirty="0"/>
              <a:t>economics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15108" y="298450"/>
            <a:ext cx="4964430" cy="467995"/>
          </a:xfrm>
          <a:prstGeom prst="rect">
            <a:avLst/>
          </a:prstGeom>
        </p:spPr>
        <p:txBody>
          <a:bodyPr vert="horz" wrap="square" lIns="0" tIns="12700" rIns="0" bIns="0" rtlCol="0">
            <a:spAutoFit/>
          </a:bodyPr>
          <a:lstStyle/>
          <a:p>
            <a:pPr marL="12700">
              <a:lnSpc>
                <a:spcPct val="100000"/>
              </a:lnSpc>
              <a:spcBef>
                <a:spcPts val="100"/>
              </a:spcBef>
            </a:pPr>
            <a:r>
              <a:rPr spc="-5" dirty="0"/>
              <a:t>Importance </a:t>
            </a:r>
            <a:r>
              <a:rPr dirty="0"/>
              <a:t>of </a:t>
            </a:r>
            <a:r>
              <a:rPr spc="-10" dirty="0"/>
              <a:t>Macro</a:t>
            </a:r>
            <a:r>
              <a:rPr spc="-70" dirty="0"/>
              <a:t> </a:t>
            </a:r>
            <a:r>
              <a:rPr spc="-5" dirty="0"/>
              <a:t>economics</a:t>
            </a:r>
          </a:p>
        </p:txBody>
      </p:sp>
      <p:sp>
        <p:nvSpPr>
          <p:cNvPr id="3" name="object 3"/>
          <p:cNvSpPr/>
          <p:nvPr/>
        </p:nvSpPr>
        <p:spPr>
          <a:xfrm>
            <a:off x="899160" y="1066800"/>
            <a:ext cx="7345680" cy="5105400"/>
          </a:xfrm>
          <a:custGeom>
            <a:avLst/>
            <a:gdLst/>
            <a:ahLst/>
            <a:cxnLst/>
            <a:rect l="l" t="t" r="r" b="b"/>
            <a:pathLst>
              <a:path w="7345680" h="5105400">
                <a:moveTo>
                  <a:pt x="4792980" y="0"/>
                </a:moveTo>
                <a:lnTo>
                  <a:pt x="4792980" y="1276350"/>
                </a:lnTo>
                <a:lnTo>
                  <a:pt x="0" y="1276350"/>
                </a:lnTo>
                <a:lnTo>
                  <a:pt x="0" y="3829050"/>
                </a:lnTo>
                <a:lnTo>
                  <a:pt x="4792980" y="3829050"/>
                </a:lnTo>
                <a:lnTo>
                  <a:pt x="4792980" y="5105400"/>
                </a:lnTo>
                <a:lnTo>
                  <a:pt x="7345680" y="2552700"/>
                </a:lnTo>
                <a:lnTo>
                  <a:pt x="4792980" y="0"/>
                </a:lnTo>
                <a:close/>
              </a:path>
            </a:pathLst>
          </a:custGeom>
          <a:solidFill>
            <a:srgbClr val="E8D0D0"/>
          </a:solidFill>
        </p:spPr>
        <p:txBody>
          <a:bodyPr wrap="square" lIns="0" tIns="0" rIns="0" bIns="0" rtlCol="0"/>
          <a:lstStyle/>
          <a:p>
            <a:endParaRPr/>
          </a:p>
        </p:txBody>
      </p:sp>
      <p:sp>
        <p:nvSpPr>
          <p:cNvPr id="4" name="object 4"/>
          <p:cNvSpPr/>
          <p:nvPr/>
        </p:nvSpPr>
        <p:spPr>
          <a:xfrm>
            <a:off x="252222" y="2599182"/>
            <a:ext cx="1264920" cy="2042160"/>
          </a:xfrm>
          <a:custGeom>
            <a:avLst/>
            <a:gdLst/>
            <a:ahLst/>
            <a:cxnLst/>
            <a:rect l="l" t="t" r="r" b="b"/>
            <a:pathLst>
              <a:path w="1264920" h="2042160">
                <a:moveTo>
                  <a:pt x="1054100" y="0"/>
                </a:moveTo>
                <a:lnTo>
                  <a:pt x="210820" y="0"/>
                </a:lnTo>
                <a:lnTo>
                  <a:pt x="162480" y="5566"/>
                </a:lnTo>
                <a:lnTo>
                  <a:pt x="118106" y="21423"/>
                </a:lnTo>
                <a:lnTo>
                  <a:pt x="78962" y="46306"/>
                </a:lnTo>
                <a:lnTo>
                  <a:pt x="46314" y="78951"/>
                </a:lnTo>
                <a:lnTo>
                  <a:pt x="21427" y="118095"/>
                </a:lnTo>
                <a:lnTo>
                  <a:pt x="5567" y="162472"/>
                </a:lnTo>
                <a:lnTo>
                  <a:pt x="0" y="210819"/>
                </a:lnTo>
                <a:lnTo>
                  <a:pt x="0" y="1831339"/>
                </a:lnTo>
                <a:lnTo>
                  <a:pt x="5567" y="1879687"/>
                </a:lnTo>
                <a:lnTo>
                  <a:pt x="21427" y="1924064"/>
                </a:lnTo>
                <a:lnTo>
                  <a:pt x="46314" y="1963208"/>
                </a:lnTo>
                <a:lnTo>
                  <a:pt x="78962" y="1995853"/>
                </a:lnTo>
                <a:lnTo>
                  <a:pt x="118106" y="2020736"/>
                </a:lnTo>
                <a:lnTo>
                  <a:pt x="162480" y="2036593"/>
                </a:lnTo>
                <a:lnTo>
                  <a:pt x="210820" y="2042159"/>
                </a:lnTo>
                <a:lnTo>
                  <a:pt x="1054100" y="2042159"/>
                </a:lnTo>
                <a:lnTo>
                  <a:pt x="1102447" y="2036593"/>
                </a:lnTo>
                <a:lnTo>
                  <a:pt x="1146824" y="2020736"/>
                </a:lnTo>
                <a:lnTo>
                  <a:pt x="1185968" y="1995853"/>
                </a:lnTo>
                <a:lnTo>
                  <a:pt x="1218613" y="1963208"/>
                </a:lnTo>
                <a:lnTo>
                  <a:pt x="1243496" y="1924064"/>
                </a:lnTo>
                <a:lnTo>
                  <a:pt x="1259353" y="1879687"/>
                </a:lnTo>
                <a:lnTo>
                  <a:pt x="1264920" y="1831339"/>
                </a:lnTo>
                <a:lnTo>
                  <a:pt x="1264920" y="210819"/>
                </a:lnTo>
                <a:lnTo>
                  <a:pt x="1259353" y="162472"/>
                </a:lnTo>
                <a:lnTo>
                  <a:pt x="1243496" y="118095"/>
                </a:lnTo>
                <a:lnTo>
                  <a:pt x="1218613" y="78951"/>
                </a:lnTo>
                <a:lnTo>
                  <a:pt x="1185968" y="46306"/>
                </a:lnTo>
                <a:lnTo>
                  <a:pt x="1146824" y="21423"/>
                </a:lnTo>
                <a:lnTo>
                  <a:pt x="1102447" y="5566"/>
                </a:lnTo>
                <a:lnTo>
                  <a:pt x="1054100" y="0"/>
                </a:lnTo>
                <a:close/>
              </a:path>
            </a:pathLst>
          </a:custGeom>
          <a:solidFill>
            <a:srgbClr val="C0504D"/>
          </a:solidFill>
        </p:spPr>
        <p:txBody>
          <a:bodyPr wrap="square" lIns="0" tIns="0" rIns="0" bIns="0" rtlCol="0"/>
          <a:lstStyle/>
          <a:p>
            <a:endParaRPr/>
          </a:p>
        </p:txBody>
      </p:sp>
      <p:sp>
        <p:nvSpPr>
          <p:cNvPr id="5" name="object 5"/>
          <p:cNvSpPr/>
          <p:nvPr/>
        </p:nvSpPr>
        <p:spPr>
          <a:xfrm>
            <a:off x="252222" y="2599182"/>
            <a:ext cx="1264920" cy="2042160"/>
          </a:xfrm>
          <a:custGeom>
            <a:avLst/>
            <a:gdLst/>
            <a:ahLst/>
            <a:cxnLst/>
            <a:rect l="l" t="t" r="r" b="b"/>
            <a:pathLst>
              <a:path w="1264920" h="2042160">
                <a:moveTo>
                  <a:pt x="0" y="210819"/>
                </a:moveTo>
                <a:lnTo>
                  <a:pt x="5567" y="162472"/>
                </a:lnTo>
                <a:lnTo>
                  <a:pt x="21427" y="118095"/>
                </a:lnTo>
                <a:lnTo>
                  <a:pt x="46314" y="78951"/>
                </a:lnTo>
                <a:lnTo>
                  <a:pt x="78962" y="46306"/>
                </a:lnTo>
                <a:lnTo>
                  <a:pt x="118106" y="21423"/>
                </a:lnTo>
                <a:lnTo>
                  <a:pt x="162480" y="5566"/>
                </a:lnTo>
                <a:lnTo>
                  <a:pt x="210820" y="0"/>
                </a:lnTo>
                <a:lnTo>
                  <a:pt x="1054100" y="0"/>
                </a:lnTo>
                <a:lnTo>
                  <a:pt x="1102447" y="5566"/>
                </a:lnTo>
                <a:lnTo>
                  <a:pt x="1146824" y="21423"/>
                </a:lnTo>
                <a:lnTo>
                  <a:pt x="1185968" y="46306"/>
                </a:lnTo>
                <a:lnTo>
                  <a:pt x="1218613" y="78951"/>
                </a:lnTo>
                <a:lnTo>
                  <a:pt x="1243496" y="118095"/>
                </a:lnTo>
                <a:lnTo>
                  <a:pt x="1259353" y="162472"/>
                </a:lnTo>
                <a:lnTo>
                  <a:pt x="1264920" y="210819"/>
                </a:lnTo>
                <a:lnTo>
                  <a:pt x="1264920" y="1831339"/>
                </a:lnTo>
                <a:lnTo>
                  <a:pt x="1259353" y="1879687"/>
                </a:lnTo>
                <a:lnTo>
                  <a:pt x="1243496" y="1924064"/>
                </a:lnTo>
                <a:lnTo>
                  <a:pt x="1218613" y="1963208"/>
                </a:lnTo>
                <a:lnTo>
                  <a:pt x="1185968" y="1995853"/>
                </a:lnTo>
                <a:lnTo>
                  <a:pt x="1146824" y="2020736"/>
                </a:lnTo>
                <a:lnTo>
                  <a:pt x="1102447" y="2036593"/>
                </a:lnTo>
                <a:lnTo>
                  <a:pt x="1054100" y="2042159"/>
                </a:lnTo>
                <a:lnTo>
                  <a:pt x="210820" y="2042159"/>
                </a:lnTo>
                <a:lnTo>
                  <a:pt x="162480" y="2036593"/>
                </a:lnTo>
                <a:lnTo>
                  <a:pt x="118106" y="2020736"/>
                </a:lnTo>
                <a:lnTo>
                  <a:pt x="78962" y="1995853"/>
                </a:lnTo>
                <a:lnTo>
                  <a:pt x="46314" y="1963208"/>
                </a:lnTo>
                <a:lnTo>
                  <a:pt x="21427" y="1924064"/>
                </a:lnTo>
                <a:lnTo>
                  <a:pt x="5567" y="1879687"/>
                </a:lnTo>
                <a:lnTo>
                  <a:pt x="0" y="1831339"/>
                </a:lnTo>
                <a:lnTo>
                  <a:pt x="0" y="210819"/>
                </a:lnTo>
                <a:close/>
              </a:path>
            </a:pathLst>
          </a:custGeom>
          <a:ln w="25907">
            <a:solidFill>
              <a:srgbClr val="FFFFFF"/>
            </a:solidFill>
          </a:ln>
        </p:spPr>
        <p:txBody>
          <a:bodyPr wrap="square" lIns="0" tIns="0" rIns="0" bIns="0" rtlCol="0"/>
          <a:lstStyle/>
          <a:p>
            <a:endParaRPr/>
          </a:p>
        </p:txBody>
      </p:sp>
      <p:sp>
        <p:nvSpPr>
          <p:cNvPr id="6" name="object 6"/>
          <p:cNvSpPr txBox="1"/>
          <p:nvPr/>
        </p:nvSpPr>
        <p:spPr>
          <a:xfrm>
            <a:off x="376834" y="2941446"/>
            <a:ext cx="1012190" cy="1304290"/>
          </a:xfrm>
          <a:prstGeom prst="rect">
            <a:avLst/>
          </a:prstGeom>
        </p:spPr>
        <p:txBody>
          <a:bodyPr vert="horz" wrap="square" lIns="0" tIns="35560" rIns="0" bIns="0" rtlCol="0">
            <a:spAutoFit/>
          </a:bodyPr>
          <a:lstStyle/>
          <a:p>
            <a:pPr marL="12065" marR="5080" indent="635" algn="ctr">
              <a:lnSpc>
                <a:spcPct val="91500"/>
              </a:lnSpc>
              <a:spcBef>
                <a:spcPts val="280"/>
              </a:spcBef>
            </a:pPr>
            <a:r>
              <a:rPr sz="1800" dirty="0">
                <a:solidFill>
                  <a:srgbClr val="FFFFFF"/>
                </a:solidFill>
                <a:latin typeface="Calibri"/>
                <a:cs typeface="Calibri"/>
              </a:rPr>
              <a:t>Unde</a:t>
            </a:r>
            <a:r>
              <a:rPr sz="1800" spc="-40" dirty="0">
                <a:solidFill>
                  <a:srgbClr val="FFFFFF"/>
                </a:solidFill>
                <a:latin typeface="Calibri"/>
                <a:cs typeface="Calibri"/>
              </a:rPr>
              <a:t>r</a:t>
            </a:r>
            <a:r>
              <a:rPr sz="1800" spc="-20" dirty="0">
                <a:solidFill>
                  <a:srgbClr val="FFFFFF"/>
                </a:solidFill>
                <a:latin typeface="Calibri"/>
                <a:cs typeface="Calibri"/>
              </a:rPr>
              <a:t>s</a:t>
            </a:r>
            <a:r>
              <a:rPr sz="1800" spc="-30" dirty="0">
                <a:solidFill>
                  <a:srgbClr val="FFFFFF"/>
                </a:solidFill>
                <a:latin typeface="Calibri"/>
                <a:cs typeface="Calibri"/>
              </a:rPr>
              <a:t>t</a:t>
            </a:r>
            <a:r>
              <a:rPr sz="1800" dirty="0">
                <a:solidFill>
                  <a:srgbClr val="FFFFFF"/>
                </a:solidFill>
                <a:latin typeface="Calibri"/>
                <a:cs typeface="Calibri"/>
              </a:rPr>
              <a:t>an  </a:t>
            </a:r>
            <a:r>
              <a:rPr sz="1800" spc="-5" dirty="0">
                <a:solidFill>
                  <a:srgbClr val="FFFFFF"/>
                </a:solidFill>
                <a:latin typeface="Calibri"/>
                <a:cs typeface="Calibri"/>
              </a:rPr>
              <a:t>ding </a:t>
            </a:r>
            <a:r>
              <a:rPr sz="1800" dirty="0">
                <a:solidFill>
                  <a:srgbClr val="FFFFFF"/>
                </a:solidFill>
                <a:latin typeface="Calibri"/>
                <a:cs typeface="Calibri"/>
              </a:rPr>
              <a:t>the  </a:t>
            </a:r>
            <a:r>
              <a:rPr sz="1800" spc="-10" dirty="0">
                <a:solidFill>
                  <a:srgbClr val="FFFFFF"/>
                </a:solidFill>
                <a:latin typeface="Calibri"/>
                <a:cs typeface="Calibri"/>
              </a:rPr>
              <a:t>working</a:t>
            </a:r>
            <a:r>
              <a:rPr sz="1800" spc="-75" dirty="0">
                <a:solidFill>
                  <a:srgbClr val="FFFFFF"/>
                </a:solidFill>
                <a:latin typeface="Calibri"/>
                <a:cs typeface="Calibri"/>
              </a:rPr>
              <a:t> </a:t>
            </a:r>
            <a:r>
              <a:rPr sz="1800" spc="-5" dirty="0">
                <a:solidFill>
                  <a:srgbClr val="FFFFFF"/>
                </a:solidFill>
                <a:latin typeface="Calibri"/>
                <a:cs typeface="Calibri"/>
              </a:rPr>
              <a:t>of  </a:t>
            </a:r>
            <a:r>
              <a:rPr sz="1800" dirty="0">
                <a:solidFill>
                  <a:srgbClr val="FFFFFF"/>
                </a:solidFill>
                <a:latin typeface="Calibri"/>
                <a:cs typeface="Calibri"/>
              </a:rPr>
              <a:t>the  </a:t>
            </a:r>
            <a:r>
              <a:rPr sz="1800" spc="-10" dirty="0">
                <a:solidFill>
                  <a:srgbClr val="FFFFFF"/>
                </a:solidFill>
                <a:latin typeface="Calibri"/>
                <a:cs typeface="Calibri"/>
              </a:rPr>
              <a:t>economy</a:t>
            </a:r>
            <a:endParaRPr sz="1800">
              <a:latin typeface="Calibri"/>
              <a:cs typeface="Calibri"/>
            </a:endParaRPr>
          </a:p>
        </p:txBody>
      </p:sp>
      <p:sp>
        <p:nvSpPr>
          <p:cNvPr id="7" name="object 7"/>
          <p:cNvSpPr/>
          <p:nvPr/>
        </p:nvSpPr>
        <p:spPr>
          <a:xfrm>
            <a:off x="1727454" y="2599182"/>
            <a:ext cx="1264920" cy="2042160"/>
          </a:xfrm>
          <a:custGeom>
            <a:avLst/>
            <a:gdLst/>
            <a:ahLst/>
            <a:cxnLst/>
            <a:rect l="l" t="t" r="r" b="b"/>
            <a:pathLst>
              <a:path w="1264920" h="2042160">
                <a:moveTo>
                  <a:pt x="1054100" y="0"/>
                </a:moveTo>
                <a:lnTo>
                  <a:pt x="210819" y="0"/>
                </a:lnTo>
                <a:lnTo>
                  <a:pt x="162472" y="5566"/>
                </a:lnTo>
                <a:lnTo>
                  <a:pt x="118095" y="21423"/>
                </a:lnTo>
                <a:lnTo>
                  <a:pt x="78951" y="46306"/>
                </a:lnTo>
                <a:lnTo>
                  <a:pt x="46306" y="78951"/>
                </a:lnTo>
                <a:lnTo>
                  <a:pt x="21423" y="118095"/>
                </a:lnTo>
                <a:lnTo>
                  <a:pt x="5566" y="162472"/>
                </a:lnTo>
                <a:lnTo>
                  <a:pt x="0" y="210819"/>
                </a:lnTo>
                <a:lnTo>
                  <a:pt x="0" y="1831339"/>
                </a:lnTo>
                <a:lnTo>
                  <a:pt x="5566" y="1879687"/>
                </a:lnTo>
                <a:lnTo>
                  <a:pt x="21423" y="1924064"/>
                </a:lnTo>
                <a:lnTo>
                  <a:pt x="46306" y="1963208"/>
                </a:lnTo>
                <a:lnTo>
                  <a:pt x="78951" y="1995853"/>
                </a:lnTo>
                <a:lnTo>
                  <a:pt x="118095" y="2020736"/>
                </a:lnTo>
                <a:lnTo>
                  <a:pt x="162472" y="2036593"/>
                </a:lnTo>
                <a:lnTo>
                  <a:pt x="210819" y="2042159"/>
                </a:lnTo>
                <a:lnTo>
                  <a:pt x="1054100" y="2042159"/>
                </a:lnTo>
                <a:lnTo>
                  <a:pt x="1102447" y="2036593"/>
                </a:lnTo>
                <a:lnTo>
                  <a:pt x="1146824" y="2020736"/>
                </a:lnTo>
                <a:lnTo>
                  <a:pt x="1185968" y="1995853"/>
                </a:lnTo>
                <a:lnTo>
                  <a:pt x="1218613" y="1963208"/>
                </a:lnTo>
                <a:lnTo>
                  <a:pt x="1243496" y="1924064"/>
                </a:lnTo>
                <a:lnTo>
                  <a:pt x="1259353" y="1879687"/>
                </a:lnTo>
                <a:lnTo>
                  <a:pt x="1264920" y="1831339"/>
                </a:lnTo>
                <a:lnTo>
                  <a:pt x="1264920" y="210819"/>
                </a:lnTo>
                <a:lnTo>
                  <a:pt x="1259353" y="162472"/>
                </a:lnTo>
                <a:lnTo>
                  <a:pt x="1243496" y="118095"/>
                </a:lnTo>
                <a:lnTo>
                  <a:pt x="1218613" y="78951"/>
                </a:lnTo>
                <a:lnTo>
                  <a:pt x="1185968" y="46306"/>
                </a:lnTo>
                <a:lnTo>
                  <a:pt x="1146824" y="21423"/>
                </a:lnTo>
                <a:lnTo>
                  <a:pt x="1102447" y="5566"/>
                </a:lnTo>
                <a:lnTo>
                  <a:pt x="1054100" y="0"/>
                </a:lnTo>
                <a:close/>
              </a:path>
            </a:pathLst>
          </a:custGeom>
          <a:solidFill>
            <a:srgbClr val="9BBA58"/>
          </a:solidFill>
        </p:spPr>
        <p:txBody>
          <a:bodyPr wrap="square" lIns="0" tIns="0" rIns="0" bIns="0" rtlCol="0"/>
          <a:lstStyle/>
          <a:p>
            <a:endParaRPr/>
          </a:p>
        </p:txBody>
      </p:sp>
      <p:sp>
        <p:nvSpPr>
          <p:cNvPr id="8" name="object 8"/>
          <p:cNvSpPr/>
          <p:nvPr/>
        </p:nvSpPr>
        <p:spPr>
          <a:xfrm>
            <a:off x="1727454" y="2599182"/>
            <a:ext cx="1264920" cy="2042160"/>
          </a:xfrm>
          <a:custGeom>
            <a:avLst/>
            <a:gdLst/>
            <a:ahLst/>
            <a:cxnLst/>
            <a:rect l="l" t="t" r="r" b="b"/>
            <a:pathLst>
              <a:path w="1264920" h="2042160">
                <a:moveTo>
                  <a:pt x="0" y="210819"/>
                </a:moveTo>
                <a:lnTo>
                  <a:pt x="5566" y="162472"/>
                </a:lnTo>
                <a:lnTo>
                  <a:pt x="21423" y="118095"/>
                </a:lnTo>
                <a:lnTo>
                  <a:pt x="46306" y="78951"/>
                </a:lnTo>
                <a:lnTo>
                  <a:pt x="78951" y="46306"/>
                </a:lnTo>
                <a:lnTo>
                  <a:pt x="118095" y="21423"/>
                </a:lnTo>
                <a:lnTo>
                  <a:pt x="162472" y="5566"/>
                </a:lnTo>
                <a:lnTo>
                  <a:pt x="210819" y="0"/>
                </a:lnTo>
                <a:lnTo>
                  <a:pt x="1054100" y="0"/>
                </a:lnTo>
                <a:lnTo>
                  <a:pt x="1102447" y="5566"/>
                </a:lnTo>
                <a:lnTo>
                  <a:pt x="1146824" y="21423"/>
                </a:lnTo>
                <a:lnTo>
                  <a:pt x="1185968" y="46306"/>
                </a:lnTo>
                <a:lnTo>
                  <a:pt x="1218613" y="78951"/>
                </a:lnTo>
                <a:lnTo>
                  <a:pt x="1243496" y="118095"/>
                </a:lnTo>
                <a:lnTo>
                  <a:pt x="1259353" y="162472"/>
                </a:lnTo>
                <a:lnTo>
                  <a:pt x="1264920" y="210819"/>
                </a:lnTo>
                <a:lnTo>
                  <a:pt x="1264920" y="1831339"/>
                </a:lnTo>
                <a:lnTo>
                  <a:pt x="1259353" y="1879687"/>
                </a:lnTo>
                <a:lnTo>
                  <a:pt x="1243496" y="1924064"/>
                </a:lnTo>
                <a:lnTo>
                  <a:pt x="1218613" y="1963208"/>
                </a:lnTo>
                <a:lnTo>
                  <a:pt x="1185968" y="1995853"/>
                </a:lnTo>
                <a:lnTo>
                  <a:pt x="1146824" y="2020736"/>
                </a:lnTo>
                <a:lnTo>
                  <a:pt x="1102447" y="2036593"/>
                </a:lnTo>
                <a:lnTo>
                  <a:pt x="1054100" y="2042159"/>
                </a:lnTo>
                <a:lnTo>
                  <a:pt x="210819" y="2042159"/>
                </a:lnTo>
                <a:lnTo>
                  <a:pt x="162472" y="2036593"/>
                </a:lnTo>
                <a:lnTo>
                  <a:pt x="118095" y="2020736"/>
                </a:lnTo>
                <a:lnTo>
                  <a:pt x="78951" y="1995853"/>
                </a:lnTo>
                <a:lnTo>
                  <a:pt x="46306" y="1963208"/>
                </a:lnTo>
                <a:lnTo>
                  <a:pt x="21423" y="1924064"/>
                </a:lnTo>
                <a:lnTo>
                  <a:pt x="5566" y="1879687"/>
                </a:lnTo>
                <a:lnTo>
                  <a:pt x="0" y="1831339"/>
                </a:lnTo>
                <a:lnTo>
                  <a:pt x="0" y="210819"/>
                </a:lnTo>
                <a:close/>
              </a:path>
            </a:pathLst>
          </a:custGeom>
          <a:ln w="25907">
            <a:solidFill>
              <a:srgbClr val="FFFFFF"/>
            </a:solidFill>
          </a:ln>
        </p:spPr>
        <p:txBody>
          <a:bodyPr wrap="square" lIns="0" tIns="0" rIns="0" bIns="0" rtlCol="0"/>
          <a:lstStyle/>
          <a:p>
            <a:endParaRPr/>
          </a:p>
        </p:txBody>
      </p:sp>
      <p:sp>
        <p:nvSpPr>
          <p:cNvPr id="9" name="object 9"/>
          <p:cNvSpPr txBox="1"/>
          <p:nvPr/>
        </p:nvSpPr>
        <p:spPr>
          <a:xfrm>
            <a:off x="1863089" y="2815285"/>
            <a:ext cx="991869" cy="1556385"/>
          </a:xfrm>
          <a:prstGeom prst="rect">
            <a:avLst/>
          </a:prstGeom>
        </p:spPr>
        <p:txBody>
          <a:bodyPr vert="horz" wrap="square" lIns="0" tIns="35560" rIns="0" bIns="0" rtlCol="0">
            <a:spAutoFit/>
          </a:bodyPr>
          <a:lstStyle/>
          <a:p>
            <a:pPr marL="12700" marR="5080" algn="ctr">
              <a:lnSpc>
                <a:spcPct val="91600"/>
              </a:lnSpc>
              <a:spcBef>
                <a:spcPts val="280"/>
              </a:spcBef>
            </a:pPr>
            <a:r>
              <a:rPr sz="1800" dirty="0">
                <a:solidFill>
                  <a:srgbClr val="FFFFFF"/>
                </a:solidFill>
                <a:latin typeface="Calibri"/>
                <a:cs typeface="Calibri"/>
              </a:rPr>
              <a:t>Unde</a:t>
            </a:r>
            <a:r>
              <a:rPr sz="1800" spc="-40" dirty="0">
                <a:solidFill>
                  <a:srgbClr val="FFFFFF"/>
                </a:solidFill>
                <a:latin typeface="Calibri"/>
                <a:cs typeface="Calibri"/>
              </a:rPr>
              <a:t>r</a:t>
            </a:r>
            <a:r>
              <a:rPr sz="1800" spc="-25" dirty="0">
                <a:solidFill>
                  <a:srgbClr val="FFFFFF"/>
                </a:solidFill>
                <a:latin typeface="Calibri"/>
                <a:cs typeface="Calibri"/>
              </a:rPr>
              <a:t>s</a:t>
            </a:r>
            <a:r>
              <a:rPr sz="1800" spc="-30" dirty="0">
                <a:solidFill>
                  <a:srgbClr val="FFFFFF"/>
                </a:solidFill>
                <a:latin typeface="Calibri"/>
                <a:cs typeface="Calibri"/>
              </a:rPr>
              <a:t>t</a:t>
            </a:r>
            <a:r>
              <a:rPr sz="1800" dirty="0">
                <a:solidFill>
                  <a:srgbClr val="FFFFFF"/>
                </a:solidFill>
                <a:latin typeface="Calibri"/>
                <a:cs typeface="Calibri"/>
              </a:rPr>
              <a:t>an  </a:t>
            </a:r>
            <a:r>
              <a:rPr sz="1800" spc="-5" dirty="0">
                <a:solidFill>
                  <a:srgbClr val="FFFFFF"/>
                </a:solidFill>
                <a:latin typeface="Calibri"/>
                <a:cs typeface="Calibri"/>
              </a:rPr>
              <a:t>ding </a:t>
            </a:r>
            <a:r>
              <a:rPr sz="1800" dirty="0">
                <a:solidFill>
                  <a:srgbClr val="FFFFFF"/>
                </a:solidFill>
                <a:latin typeface="Calibri"/>
                <a:cs typeface="Calibri"/>
              </a:rPr>
              <a:t>the  </a:t>
            </a:r>
            <a:r>
              <a:rPr sz="1800" spc="-5" dirty="0">
                <a:solidFill>
                  <a:srgbClr val="FFFFFF"/>
                </a:solidFill>
                <a:latin typeface="Calibri"/>
                <a:cs typeface="Calibri"/>
              </a:rPr>
              <a:t>major  issues  </a:t>
            </a:r>
            <a:r>
              <a:rPr sz="1800" spc="-10" dirty="0">
                <a:solidFill>
                  <a:srgbClr val="FFFFFF"/>
                </a:solidFill>
                <a:latin typeface="Calibri"/>
                <a:cs typeface="Calibri"/>
              </a:rPr>
              <a:t>facing </a:t>
            </a:r>
            <a:r>
              <a:rPr sz="1800" dirty="0">
                <a:solidFill>
                  <a:srgbClr val="FFFFFF"/>
                </a:solidFill>
                <a:latin typeface="Calibri"/>
                <a:cs typeface="Calibri"/>
              </a:rPr>
              <a:t>the  </a:t>
            </a:r>
            <a:r>
              <a:rPr sz="1800" spc="-10" dirty="0">
                <a:solidFill>
                  <a:srgbClr val="FFFFFF"/>
                </a:solidFill>
                <a:latin typeface="Calibri"/>
                <a:cs typeface="Calibri"/>
              </a:rPr>
              <a:t>economy</a:t>
            </a:r>
            <a:endParaRPr sz="1800">
              <a:latin typeface="Calibri"/>
              <a:cs typeface="Calibri"/>
            </a:endParaRPr>
          </a:p>
        </p:txBody>
      </p:sp>
      <p:sp>
        <p:nvSpPr>
          <p:cNvPr id="10" name="object 10"/>
          <p:cNvSpPr/>
          <p:nvPr/>
        </p:nvSpPr>
        <p:spPr>
          <a:xfrm>
            <a:off x="3202685" y="2599182"/>
            <a:ext cx="1264920" cy="2042160"/>
          </a:xfrm>
          <a:custGeom>
            <a:avLst/>
            <a:gdLst/>
            <a:ahLst/>
            <a:cxnLst/>
            <a:rect l="l" t="t" r="r" b="b"/>
            <a:pathLst>
              <a:path w="1264920" h="2042160">
                <a:moveTo>
                  <a:pt x="1054100" y="0"/>
                </a:moveTo>
                <a:lnTo>
                  <a:pt x="210819" y="0"/>
                </a:lnTo>
                <a:lnTo>
                  <a:pt x="162472" y="5566"/>
                </a:lnTo>
                <a:lnTo>
                  <a:pt x="118095" y="21423"/>
                </a:lnTo>
                <a:lnTo>
                  <a:pt x="78951" y="46306"/>
                </a:lnTo>
                <a:lnTo>
                  <a:pt x="46306" y="78951"/>
                </a:lnTo>
                <a:lnTo>
                  <a:pt x="21423" y="118095"/>
                </a:lnTo>
                <a:lnTo>
                  <a:pt x="5566" y="162472"/>
                </a:lnTo>
                <a:lnTo>
                  <a:pt x="0" y="210819"/>
                </a:lnTo>
                <a:lnTo>
                  <a:pt x="0" y="1831339"/>
                </a:lnTo>
                <a:lnTo>
                  <a:pt x="5566" y="1879687"/>
                </a:lnTo>
                <a:lnTo>
                  <a:pt x="21423" y="1924064"/>
                </a:lnTo>
                <a:lnTo>
                  <a:pt x="46306" y="1963208"/>
                </a:lnTo>
                <a:lnTo>
                  <a:pt x="78951" y="1995853"/>
                </a:lnTo>
                <a:lnTo>
                  <a:pt x="118095" y="2020736"/>
                </a:lnTo>
                <a:lnTo>
                  <a:pt x="162472" y="2036593"/>
                </a:lnTo>
                <a:lnTo>
                  <a:pt x="210819" y="2042159"/>
                </a:lnTo>
                <a:lnTo>
                  <a:pt x="1054100" y="2042159"/>
                </a:lnTo>
                <a:lnTo>
                  <a:pt x="1102447" y="2036593"/>
                </a:lnTo>
                <a:lnTo>
                  <a:pt x="1146824" y="2020736"/>
                </a:lnTo>
                <a:lnTo>
                  <a:pt x="1185968" y="1995853"/>
                </a:lnTo>
                <a:lnTo>
                  <a:pt x="1218613" y="1963208"/>
                </a:lnTo>
                <a:lnTo>
                  <a:pt x="1243496" y="1924064"/>
                </a:lnTo>
                <a:lnTo>
                  <a:pt x="1259353" y="1879687"/>
                </a:lnTo>
                <a:lnTo>
                  <a:pt x="1264919" y="1831339"/>
                </a:lnTo>
                <a:lnTo>
                  <a:pt x="1264919" y="210819"/>
                </a:lnTo>
                <a:lnTo>
                  <a:pt x="1259353" y="162472"/>
                </a:lnTo>
                <a:lnTo>
                  <a:pt x="1243496" y="118095"/>
                </a:lnTo>
                <a:lnTo>
                  <a:pt x="1218613" y="78951"/>
                </a:lnTo>
                <a:lnTo>
                  <a:pt x="1185968" y="46306"/>
                </a:lnTo>
                <a:lnTo>
                  <a:pt x="1146824" y="21423"/>
                </a:lnTo>
                <a:lnTo>
                  <a:pt x="1102447" y="5566"/>
                </a:lnTo>
                <a:lnTo>
                  <a:pt x="1054100" y="0"/>
                </a:lnTo>
                <a:close/>
              </a:path>
            </a:pathLst>
          </a:custGeom>
          <a:solidFill>
            <a:srgbClr val="8063A1"/>
          </a:solidFill>
        </p:spPr>
        <p:txBody>
          <a:bodyPr wrap="square" lIns="0" tIns="0" rIns="0" bIns="0" rtlCol="0"/>
          <a:lstStyle/>
          <a:p>
            <a:endParaRPr/>
          </a:p>
        </p:txBody>
      </p:sp>
      <p:sp>
        <p:nvSpPr>
          <p:cNvPr id="11" name="object 11"/>
          <p:cNvSpPr/>
          <p:nvPr/>
        </p:nvSpPr>
        <p:spPr>
          <a:xfrm>
            <a:off x="3202685" y="2599182"/>
            <a:ext cx="1264920" cy="2042160"/>
          </a:xfrm>
          <a:custGeom>
            <a:avLst/>
            <a:gdLst/>
            <a:ahLst/>
            <a:cxnLst/>
            <a:rect l="l" t="t" r="r" b="b"/>
            <a:pathLst>
              <a:path w="1264920" h="2042160">
                <a:moveTo>
                  <a:pt x="0" y="210819"/>
                </a:moveTo>
                <a:lnTo>
                  <a:pt x="5566" y="162472"/>
                </a:lnTo>
                <a:lnTo>
                  <a:pt x="21423" y="118095"/>
                </a:lnTo>
                <a:lnTo>
                  <a:pt x="46306" y="78951"/>
                </a:lnTo>
                <a:lnTo>
                  <a:pt x="78951" y="46306"/>
                </a:lnTo>
                <a:lnTo>
                  <a:pt x="118095" y="21423"/>
                </a:lnTo>
                <a:lnTo>
                  <a:pt x="162472" y="5566"/>
                </a:lnTo>
                <a:lnTo>
                  <a:pt x="210819" y="0"/>
                </a:lnTo>
                <a:lnTo>
                  <a:pt x="1054100" y="0"/>
                </a:lnTo>
                <a:lnTo>
                  <a:pt x="1102447" y="5566"/>
                </a:lnTo>
                <a:lnTo>
                  <a:pt x="1146824" y="21423"/>
                </a:lnTo>
                <a:lnTo>
                  <a:pt x="1185968" y="46306"/>
                </a:lnTo>
                <a:lnTo>
                  <a:pt x="1218613" y="78951"/>
                </a:lnTo>
                <a:lnTo>
                  <a:pt x="1243496" y="118095"/>
                </a:lnTo>
                <a:lnTo>
                  <a:pt x="1259353" y="162472"/>
                </a:lnTo>
                <a:lnTo>
                  <a:pt x="1264919" y="210819"/>
                </a:lnTo>
                <a:lnTo>
                  <a:pt x="1264919" y="1831339"/>
                </a:lnTo>
                <a:lnTo>
                  <a:pt x="1259353" y="1879687"/>
                </a:lnTo>
                <a:lnTo>
                  <a:pt x="1243496" y="1924064"/>
                </a:lnTo>
                <a:lnTo>
                  <a:pt x="1218613" y="1963208"/>
                </a:lnTo>
                <a:lnTo>
                  <a:pt x="1185968" y="1995853"/>
                </a:lnTo>
                <a:lnTo>
                  <a:pt x="1146824" y="2020736"/>
                </a:lnTo>
                <a:lnTo>
                  <a:pt x="1102447" y="2036593"/>
                </a:lnTo>
                <a:lnTo>
                  <a:pt x="1054100" y="2042159"/>
                </a:lnTo>
                <a:lnTo>
                  <a:pt x="210819" y="2042159"/>
                </a:lnTo>
                <a:lnTo>
                  <a:pt x="162472" y="2036593"/>
                </a:lnTo>
                <a:lnTo>
                  <a:pt x="118095" y="2020736"/>
                </a:lnTo>
                <a:lnTo>
                  <a:pt x="78951" y="1995853"/>
                </a:lnTo>
                <a:lnTo>
                  <a:pt x="46306" y="1963208"/>
                </a:lnTo>
                <a:lnTo>
                  <a:pt x="21423" y="1924064"/>
                </a:lnTo>
                <a:lnTo>
                  <a:pt x="5566" y="1879687"/>
                </a:lnTo>
                <a:lnTo>
                  <a:pt x="0" y="1831339"/>
                </a:lnTo>
                <a:lnTo>
                  <a:pt x="0" y="210819"/>
                </a:lnTo>
                <a:close/>
              </a:path>
            </a:pathLst>
          </a:custGeom>
          <a:ln w="25908">
            <a:solidFill>
              <a:srgbClr val="FFFFFF"/>
            </a:solidFill>
          </a:ln>
        </p:spPr>
        <p:txBody>
          <a:bodyPr wrap="square" lIns="0" tIns="0" rIns="0" bIns="0" rtlCol="0"/>
          <a:lstStyle/>
          <a:p>
            <a:endParaRPr/>
          </a:p>
        </p:txBody>
      </p:sp>
      <p:sp>
        <p:nvSpPr>
          <p:cNvPr id="12" name="object 12"/>
          <p:cNvSpPr txBox="1"/>
          <p:nvPr/>
        </p:nvSpPr>
        <p:spPr>
          <a:xfrm>
            <a:off x="3437635" y="3192526"/>
            <a:ext cx="792480" cy="801370"/>
          </a:xfrm>
          <a:prstGeom prst="rect">
            <a:avLst/>
          </a:prstGeom>
        </p:spPr>
        <p:txBody>
          <a:bodyPr vert="horz" wrap="square" lIns="0" tIns="36195" rIns="0" bIns="0" rtlCol="0">
            <a:spAutoFit/>
          </a:bodyPr>
          <a:lstStyle/>
          <a:p>
            <a:pPr marL="17145" marR="5080" indent="-5080" algn="just">
              <a:lnSpc>
                <a:spcPct val="91400"/>
              </a:lnSpc>
              <a:spcBef>
                <a:spcPts val="285"/>
              </a:spcBef>
            </a:pPr>
            <a:r>
              <a:rPr sz="1800" spc="-5" dirty="0">
                <a:solidFill>
                  <a:srgbClr val="FFFFFF"/>
                </a:solidFill>
                <a:latin typeface="Calibri"/>
                <a:cs typeface="Calibri"/>
              </a:rPr>
              <a:t>Study</a:t>
            </a:r>
            <a:r>
              <a:rPr sz="1800" spc="-90" dirty="0">
                <a:solidFill>
                  <a:srgbClr val="FFFFFF"/>
                </a:solidFill>
                <a:latin typeface="Calibri"/>
                <a:cs typeface="Calibri"/>
              </a:rPr>
              <a:t> </a:t>
            </a:r>
            <a:r>
              <a:rPr sz="1800" spc="-5" dirty="0">
                <a:solidFill>
                  <a:srgbClr val="FFFFFF"/>
                </a:solidFill>
                <a:latin typeface="Calibri"/>
                <a:cs typeface="Calibri"/>
              </a:rPr>
              <a:t>of  n</a:t>
            </a:r>
            <a:r>
              <a:rPr sz="1800" spc="-10" dirty="0">
                <a:solidFill>
                  <a:srgbClr val="FFFFFF"/>
                </a:solidFill>
                <a:latin typeface="Calibri"/>
                <a:cs typeface="Calibri"/>
              </a:rPr>
              <a:t>a</a:t>
            </a:r>
            <a:r>
              <a:rPr sz="1800" dirty="0">
                <a:solidFill>
                  <a:srgbClr val="FFFFFF"/>
                </a:solidFill>
                <a:latin typeface="Calibri"/>
                <a:cs typeface="Calibri"/>
              </a:rPr>
              <a:t>t</a:t>
            </a:r>
            <a:r>
              <a:rPr sz="1800" spc="-10" dirty="0">
                <a:solidFill>
                  <a:srgbClr val="FFFFFF"/>
                </a:solidFill>
                <a:latin typeface="Calibri"/>
                <a:cs typeface="Calibri"/>
              </a:rPr>
              <a:t>i</a:t>
            </a:r>
            <a:r>
              <a:rPr sz="1800" spc="-5" dirty="0">
                <a:solidFill>
                  <a:srgbClr val="FFFFFF"/>
                </a:solidFill>
                <a:latin typeface="Calibri"/>
                <a:cs typeface="Calibri"/>
              </a:rPr>
              <a:t>onal  </a:t>
            </a:r>
            <a:r>
              <a:rPr sz="1800" spc="-10" dirty="0">
                <a:solidFill>
                  <a:srgbClr val="FFFFFF"/>
                </a:solidFill>
                <a:latin typeface="Calibri"/>
                <a:cs typeface="Calibri"/>
              </a:rPr>
              <a:t>income</a:t>
            </a:r>
            <a:endParaRPr sz="1800">
              <a:latin typeface="Calibri"/>
              <a:cs typeface="Calibri"/>
            </a:endParaRPr>
          </a:p>
        </p:txBody>
      </p:sp>
      <p:sp>
        <p:nvSpPr>
          <p:cNvPr id="13" name="object 13"/>
          <p:cNvSpPr/>
          <p:nvPr/>
        </p:nvSpPr>
        <p:spPr>
          <a:xfrm>
            <a:off x="4677917" y="2599182"/>
            <a:ext cx="1264920" cy="2042160"/>
          </a:xfrm>
          <a:custGeom>
            <a:avLst/>
            <a:gdLst/>
            <a:ahLst/>
            <a:cxnLst/>
            <a:rect l="l" t="t" r="r" b="b"/>
            <a:pathLst>
              <a:path w="1264920" h="2042160">
                <a:moveTo>
                  <a:pt x="1054100" y="0"/>
                </a:moveTo>
                <a:lnTo>
                  <a:pt x="210820" y="0"/>
                </a:lnTo>
                <a:lnTo>
                  <a:pt x="162472" y="5566"/>
                </a:lnTo>
                <a:lnTo>
                  <a:pt x="118095" y="21423"/>
                </a:lnTo>
                <a:lnTo>
                  <a:pt x="78951" y="46306"/>
                </a:lnTo>
                <a:lnTo>
                  <a:pt x="46306" y="78951"/>
                </a:lnTo>
                <a:lnTo>
                  <a:pt x="21423" y="118095"/>
                </a:lnTo>
                <a:lnTo>
                  <a:pt x="5566" y="162472"/>
                </a:lnTo>
                <a:lnTo>
                  <a:pt x="0" y="210819"/>
                </a:lnTo>
                <a:lnTo>
                  <a:pt x="0" y="1831339"/>
                </a:lnTo>
                <a:lnTo>
                  <a:pt x="5566" y="1879687"/>
                </a:lnTo>
                <a:lnTo>
                  <a:pt x="21423" y="1924064"/>
                </a:lnTo>
                <a:lnTo>
                  <a:pt x="46306" y="1963208"/>
                </a:lnTo>
                <a:lnTo>
                  <a:pt x="78951" y="1995853"/>
                </a:lnTo>
                <a:lnTo>
                  <a:pt x="118095" y="2020736"/>
                </a:lnTo>
                <a:lnTo>
                  <a:pt x="162472" y="2036593"/>
                </a:lnTo>
                <a:lnTo>
                  <a:pt x="210820" y="2042159"/>
                </a:lnTo>
                <a:lnTo>
                  <a:pt x="1054100" y="2042159"/>
                </a:lnTo>
                <a:lnTo>
                  <a:pt x="1102447" y="2036593"/>
                </a:lnTo>
                <a:lnTo>
                  <a:pt x="1146824" y="2020736"/>
                </a:lnTo>
                <a:lnTo>
                  <a:pt x="1185968" y="1995853"/>
                </a:lnTo>
                <a:lnTo>
                  <a:pt x="1218613" y="1963208"/>
                </a:lnTo>
                <a:lnTo>
                  <a:pt x="1243496" y="1924064"/>
                </a:lnTo>
                <a:lnTo>
                  <a:pt x="1259353" y="1879687"/>
                </a:lnTo>
                <a:lnTo>
                  <a:pt x="1264920" y="1831339"/>
                </a:lnTo>
                <a:lnTo>
                  <a:pt x="1264920" y="210819"/>
                </a:lnTo>
                <a:lnTo>
                  <a:pt x="1259353" y="162472"/>
                </a:lnTo>
                <a:lnTo>
                  <a:pt x="1243496" y="118095"/>
                </a:lnTo>
                <a:lnTo>
                  <a:pt x="1218613" y="78951"/>
                </a:lnTo>
                <a:lnTo>
                  <a:pt x="1185968" y="46306"/>
                </a:lnTo>
                <a:lnTo>
                  <a:pt x="1146824" y="21423"/>
                </a:lnTo>
                <a:lnTo>
                  <a:pt x="1102447" y="5566"/>
                </a:lnTo>
                <a:lnTo>
                  <a:pt x="1054100" y="0"/>
                </a:lnTo>
                <a:close/>
              </a:path>
            </a:pathLst>
          </a:custGeom>
          <a:solidFill>
            <a:srgbClr val="4AACC5"/>
          </a:solidFill>
        </p:spPr>
        <p:txBody>
          <a:bodyPr wrap="square" lIns="0" tIns="0" rIns="0" bIns="0" rtlCol="0"/>
          <a:lstStyle/>
          <a:p>
            <a:endParaRPr/>
          </a:p>
        </p:txBody>
      </p:sp>
      <p:sp>
        <p:nvSpPr>
          <p:cNvPr id="14" name="object 14"/>
          <p:cNvSpPr/>
          <p:nvPr/>
        </p:nvSpPr>
        <p:spPr>
          <a:xfrm>
            <a:off x="4677917" y="2599182"/>
            <a:ext cx="1264920" cy="2042160"/>
          </a:xfrm>
          <a:custGeom>
            <a:avLst/>
            <a:gdLst/>
            <a:ahLst/>
            <a:cxnLst/>
            <a:rect l="l" t="t" r="r" b="b"/>
            <a:pathLst>
              <a:path w="1264920" h="2042160">
                <a:moveTo>
                  <a:pt x="0" y="210819"/>
                </a:moveTo>
                <a:lnTo>
                  <a:pt x="5566" y="162472"/>
                </a:lnTo>
                <a:lnTo>
                  <a:pt x="21423" y="118095"/>
                </a:lnTo>
                <a:lnTo>
                  <a:pt x="46306" y="78951"/>
                </a:lnTo>
                <a:lnTo>
                  <a:pt x="78951" y="46306"/>
                </a:lnTo>
                <a:lnTo>
                  <a:pt x="118095" y="21423"/>
                </a:lnTo>
                <a:lnTo>
                  <a:pt x="162472" y="5566"/>
                </a:lnTo>
                <a:lnTo>
                  <a:pt x="210820" y="0"/>
                </a:lnTo>
                <a:lnTo>
                  <a:pt x="1054100" y="0"/>
                </a:lnTo>
                <a:lnTo>
                  <a:pt x="1102447" y="5566"/>
                </a:lnTo>
                <a:lnTo>
                  <a:pt x="1146824" y="21423"/>
                </a:lnTo>
                <a:lnTo>
                  <a:pt x="1185968" y="46306"/>
                </a:lnTo>
                <a:lnTo>
                  <a:pt x="1218613" y="78951"/>
                </a:lnTo>
                <a:lnTo>
                  <a:pt x="1243496" y="118095"/>
                </a:lnTo>
                <a:lnTo>
                  <a:pt x="1259353" y="162472"/>
                </a:lnTo>
                <a:lnTo>
                  <a:pt x="1264920" y="210819"/>
                </a:lnTo>
                <a:lnTo>
                  <a:pt x="1264920" y="1831339"/>
                </a:lnTo>
                <a:lnTo>
                  <a:pt x="1259353" y="1879687"/>
                </a:lnTo>
                <a:lnTo>
                  <a:pt x="1243496" y="1924064"/>
                </a:lnTo>
                <a:lnTo>
                  <a:pt x="1218613" y="1963208"/>
                </a:lnTo>
                <a:lnTo>
                  <a:pt x="1185968" y="1995853"/>
                </a:lnTo>
                <a:lnTo>
                  <a:pt x="1146824" y="2020736"/>
                </a:lnTo>
                <a:lnTo>
                  <a:pt x="1102447" y="2036593"/>
                </a:lnTo>
                <a:lnTo>
                  <a:pt x="1054100" y="2042159"/>
                </a:lnTo>
                <a:lnTo>
                  <a:pt x="210820" y="2042159"/>
                </a:lnTo>
                <a:lnTo>
                  <a:pt x="162472" y="2036593"/>
                </a:lnTo>
                <a:lnTo>
                  <a:pt x="118095" y="2020736"/>
                </a:lnTo>
                <a:lnTo>
                  <a:pt x="78951" y="1995853"/>
                </a:lnTo>
                <a:lnTo>
                  <a:pt x="46306" y="1963208"/>
                </a:lnTo>
                <a:lnTo>
                  <a:pt x="21423" y="1924064"/>
                </a:lnTo>
                <a:lnTo>
                  <a:pt x="5566" y="1879687"/>
                </a:lnTo>
                <a:lnTo>
                  <a:pt x="0" y="1831339"/>
                </a:lnTo>
                <a:lnTo>
                  <a:pt x="0" y="210819"/>
                </a:lnTo>
                <a:close/>
              </a:path>
            </a:pathLst>
          </a:custGeom>
          <a:ln w="25908">
            <a:solidFill>
              <a:srgbClr val="FFFFFF"/>
            </a:solidFill>
          </a:ln>
        </p:spPr>
        <p:txBody>
          <a:bodyPr wrap="square" lIns="0" tIns="0" rIns="0" bIns="0" rtlCol="0"/>
          <a:lstStyle/>
          <a:p>
            <a:endParaRPr/>
          </a:p>
        </p:txBody>
      </p:sp>
      <p:sp>
        <p:nvSpPr>
          <p:cNvPr id="15" name="object 15"/>
          <p:cNvSpPr txBox="1"/>
          <p:nvPr/>
        </p:nvSpPr>
        <p:spPr>
          <a:xfrm>
            <a:off x="4801870" y="3192526"/>
            <a:ext cx="1015365" cy="801370"/>
          </a:xfrm>
          <a:prstGeom prst="rect">
            <a:avLst/>
          </a:prstGeom>
        </p:spPr>
        <p:txBody>
          <a:bodyPr vert="horz" wrap="square" lIns="0" tIns="36195" rIns="0" bIns="0" rtlCol="0">
            <a:spAutoFit/>
          </a:bodyPr>
          <a:lstStyle/>
          <a:p>
            <a:pPr marL="12700" marR="5080" indent="1905" algn="ctr">
              <a:lnSpc>
                <a:spcPct val="91400"/>
              </a:lnSpc>
              <a:spcBef>
                <a:spcPts val="285"/>
              </a:spcBef>
            </a:pPr>
            <a:r>
              <a:rPr sz="1800" spc="-5" dirty="0">
                <a:solidFill>
                  <a:srgbClr val="FFFFFF"/>
                </a:solidFill>
                <a:latin typeface="Calibri"/>
                <a:cs typeface="Calibri"/>
              </a:rPr>
              <a:t>Insight  </a:t>
            </a:r>
            <a:r>
              <a:rPr sz="1800" spc="-10" dirty="0">
                <a:solidFill>
                  <a:srgbClr val="FFFFFF"/>
                </a:solidFill>
                <a:latin typeface="Calibri"/>
                <a:cs typeface="Calibri"/>
              </a:rPr>
              <a:t>into micro  </a:t>
            </a:r>
            <a:r>
              <a:rPr sz="1800" dirty="0">
                <a:solidFill>
                  <a:srgbClr val="FFFFFF"/>
                </a:solidFill>
                <a:latin typeface="Calibri"/>
                <a:cs typeface="Calibri"/>
              </a:rPr>
              <a:t>e</a:t>
            </a:r>
            <a:r>
              <a:rPr sz="1800" spc="-15" dirty="0">
                <a:solidFill>
                  <a:srgbClr val="FFFFFF"/>
                </a:solidFill>
                <a:latin typeface="Calibri"/>
                <a:cs typeface="Calibri"/>
              </a:rPr>
              <a:t>c</a:t>
            </a:r>
            <a:r>
              <a:rPr sz="1800" spc="-5" dirty="0">
                <a:solidFill>
                  <a:srgbClr val="FFFFFF"/>
                </a:solidFill>
                <a:latin typeface="Calibri"/>
                <a:cs typeface="Calibri"/>
              </a:rPr>
              <a:t>onomi</a:t>
            </a:r>
            <a:r>
              <a:rPr sz="1800" spc="-10" dirty="0">
                <a:solidFill>
                  <a:srgbClr val="FFFFFF"/>
                </a:solidFill>
                <a:latin typeface="Calibri"/>
                <a:cs typeface="Calibri"/>
              </a:rPr>
              <a:t>c</a:t>
            </a:r>
            <a:r>
              <a:rPr sz="1800" dirty="0">
                <a:solidFill>
                  <a:srgbClr val="FFFFFF"/>
                </a:solidFill>
                <a:latin typeface="Calibri"/>
                <a:cs typeface="Calibri"/>
              </a:rPr>
              <a:t>s</a:t>
            </a:r>
            <a:endParaRPr sz="1800">
              <a:latin typeface="Calibri"/>
              <a:cs typeface="Calibri"/>
            </a:endParaRPr>
          </a:p>
        </p:txBody>
      </p:sp>
      <p:sp>
        <p:nvSpPr>
          <p:cNvPr id="16" name="object 16"/>
          <p:cNvSpPr/>
          <p:nvPr/>
        </p:nvSpPr>
        <p:spPr>
          <a:xfrm>
            <a:off x="6153150" y="2599182"/>
            <a:ext cx="1264920" cy="2042160"/>
          </a:xfrm>
          <a:custGeom>
            <a:avLst/>
            <a:gdLst/>
            <a:ahLst/>
            <a:cxnLst/>
            <a:rect l="l" t="t" r="r" b="b"/>
            <a:pathLst>
              <a:path w="1264920" h="2042160">
                <a:moveTo>
                  <a:pt x="1054100" y="0"/>
                </a:moveTo>
                <a:lnTo>
                  <a:pt x="210820" y="0"/>
                </a:lnTo>
                <a:lnTo>
                  <a:pt x="162472" y="5566"/>
                </a:lnTo>
                <a:lnTo>
                  <a:pt x="118095" y="21423"/>
                </a:lnTo>
                <a:lnTo>
                  <a:pt x="78951" y="46306"/>
                </a:lnTo>
                <a:lnTo>
                  <a:pt x="46306" y="78951"/>
                </a:lnTo>
                <a:lnTo>
                  <a:pt x="21423" y="118095"/>
                </a:lnTo>
                <a:lnTo>
                  <a:pt x="5566" y="162472"/>
                </a:lnTo>
                <a:lnTo>
                  <a:pt x="0" y="210819"/>
                </a:lnTo>
                <a:lnTo>
                  <a:pt x="0" y="1831339"/>
                </a:lnTo>
                <a:lnTo>
                  <a:pt x="5566" y="1879687"/>
                </a:lnTo>
                <a:lnTo>
                  <a:pt x="21423" y="1924064"/>
                </a:lnTo>
                <a:lnTo>
                  <a:pt x="46306" y="1963208"/>
                </a:lnTo>
                <a:lnTo>
                  <a:pt x="78951" y="1995853"/>
                </a:lnTo>
                <a:lnTo>
                  <a:pt x="118095" y="2020736"/>
                </a:lnTo>
                <a:lnTo>
                  <a:pt x="162472" y="2036593"/>
                </a:lnTo>
                <a:lnTo>
                  <a:pt x="210820" y="2042159"/>
                </a:lnTo>
                <a:lnTo>
                  <a:pt x="1054100" y="2042159"/>
                </a:lnTo>
                <a:lnTo>
                  <a:pt x="1102447" y="2036593"/>
                </a:lnTo>
                <a:lnTo>
                  <a:pt x="1146824" y="2020736"/>
                </a:lnTo>
                <a:lnTo>
                  <a:pt x="1185968" y="1995853"/>
                </a:lnTo>
                <a:lnTo>
                  <a:pt x="1218613" y="1963208"/>
                </a:lnTo>
                <a:lnTo>
                  <a:pt x="1243496" y="1924064"/>
                </a:lnTo>
                <a:lnTo>
                  <a:pt x="1259353" y="1879687"/>
                </a:lnTo>
                <a:lnTo>
                  <a:pt x="1264920" y="1831339"/>
                </a:lnTo>
                <a:lnTo>
                  <a:pt x="1264920" y="210819"/>
                </a:lnTo>
                <a:lnTo>
                  <a:pt x="1259353" y="162472"/>
                </a:lnTo>
                <a:lnTo>
                  <a:pt x="1243496" y="118095"/>
                </a:lnTo>
                <a:lnTo>
                  <a:pt x="1218613" y="78951"/>
                </a:lnTo>
                <a:lnTo>
                  <a:pt x="1185968" y="46306"/>
                </a:lnTo>
                <a:lnTo>
                  <a:pt x="1146824" y="21423"/>
                </a:lnTo>
                <a:lnTo>
                  <a:pt x="1102447" y="5566"/>
                </a:lnTo>
                <a:lnTo>
                  <a:pt x="1054100" y="0"/>
                </a:lnTo>
                <a:close/>
              </a:path>
            </a:pathLst>
          </a:custGeom>
          <a:solidFill>
            <a:srgbClr val="F79546"/>
          </a:solidFill>
        </p:spPr>
        <p:txBody>
          <a:bodyPr wrap="square" lIns="0" tIns="0" rIns="0" bIns="0" rtlCol="0"/>
          <a:lstStyle/>
          <a:p>
            <a:endParaRPr/>
          </a:p>
        </p:txBody>
      </p:sp>
      <p:sp>
        <p:nvSpPr>
          <p:cNvPr id="17" name="object 17"/>
          <p:cNvSpPr/>
          <p:nvPr/>
        </p:nvSpPr>
        <p:spPr>
          <a:xfrm>
            <a:off x="6153150" y="2599182"/>
            <a:ext cx="1264920" cy="2042160"/>
          </a:xfrm>
          <a:custGeom>
            <a:avLst/>
            <a:gdLst/>
            <a:ahLst/>
            <a:cxnLst/>
            <a:rect l="l" t="t" r="r" b="b"/>
            <a:pathLst>
              <a:path w="1264920" h="2042160">
                <a:moveTo>
                  <a:pt x="0" y="210819"/>
                </a:moveTo>
                <a:lnTo>
                  <a:pt x="5566" y="162472"/>
                </a:lnTo>
                <a:lnTo>
                  <a:pt x="21423" y="118095"/>
                </a:lnTo>
                <a:lnTo>
                  <a:pt x="46306" y="78951"/>
                </a:lnTo>
                <a:lnTo>
                  <a:pt x="78951" y="46306"/>
                </a:lnTo>
                <a:lnTo>
                  <a:pt x="118095" y="21423"/>
                </a:lnTo>
                <a:lnTo>
                  <a:pt x="162472" y="5566"/>
                </a:lnTo>
                <a:lnTo>
                  <a:pt x="210820" y="0"/>
                </a:lnTo>
                <a:lnTo>
                  <a:pt x="1054100" y="0"/>
                </a:lnTo>
                <a:lnTo>
                  <a:pt x="1102447" y="5566"/>
                </a:lnTo>
                <a:lnTo>
                  <a:pt x="1146824" y="21423"/>
                </a:lnTo>
                <a:lnTo>
                  <a:pt x="1185968" y="46306"/>
                </a:lnTo>
                <a:lnTo>
                  <a:pt x="1218613" y="78951"/>
                </a:lnTo>
                <a:lnTo>
                  <a:pt x="1243496" y="118095"/>
                </a:lnTo>
                <a:lnTo>
                  <a:pt x="1259353" y="162472"/>
                </a:lnTo>
                <a:lnTo>
                  <a:pt x="1264920" y="210819"/>
                </a:lnTo>
                <a:lnTo>
                  <a:pt x="1264920" y="1831339"/>
                </a:lnTo>
                <a:lnTo>
                  <a:pt x="1259353" y="1879687"/>
                </a:lnTo>
                <a:lnTo>
                  <a:pt x="1243496" y="1924064"/>
                </a:lnTo>
                <a:lnTo>
                  <a:pt x="1218613" y="1963208"/>
                </a:lnTo>
                <a:lnTo>
                  <a:pt x="1185968" y="1995853"/>
                </a:lnTo>
                <a:lnTo>
                  <a:pt x="1146824" y="2020736"/>
                </a:lnTo>
                <a:lnTo>
                  <a:pt x="1102447" y="2036593"/>
                </a:lnTo>
                <a:lnTo>
                  <a:pt x="1054100" y="2042159"/>
                </a:lnTo>
                <a:lnTo>
                  <a:pt x="210820" y="2042159"/>
                </a:lnTo>
                <a:lnTo>
                  <a:pt x="162472" y="2036593"/>
                </a:lnTo>
                <a:lnTo>
                  <a:pt x="118095" y="2020736"/>
                </a:lnTo>
                <a:lnTo>
                  <a:pt x="78951" y="1995853"/>
                </a:lnTo>
                <a:lnTo>
                  <a:pt x="46306" y="1963208"/>
                </a:lnTo>
                <a:lnTo>
                  <a:pt x="21423" y="1924064"/>
                </a:lnTo>
                <a:lnTo>
                  <a:pt x="5566" y="1879687"/>
                </a:lnTo>
                <a:lnTo>
                  <a:pt x="0" y="1831339"/>
                </a:lnTo>
                <a:lnTo>
                  <a:pt x="0" y="210819"/>
                </a:lnTo>
                <a:close/>
              </a:path>
            </a:pathLst>
          </a:custGeom>
          <a:ln w="25908">
            <a:solidFill>
              <a:srgbClr val="FFFFFF"/>
            </a:solidFill>
          </a:ln>
        </p:spPr>
        <p:txBody>
          <a:bodyPr wrap="square" lIns="0" tIns="0" rIns="0" bIns="0" rtlCol="0"/>
          <a:lstStyle/>
          <a:p>
            <a:endParaRPr/>
          </a:p>
        </p:txBody>
      </p:sp>
      <p:sp>
        <p:nvSpPr>
          <p:cNvPr id="18" name="object 18"/>
          <p:cNvSpPr txBox="1"/>
          <p:nvPr/>
        </p:nvSpPr>
        <p:spPr>
          <a:xfrm>
            <a:off x="6284721" y="2689986"/>
            <a:ext cx="1002030" cy="1807210"/>
          </a:xfrm>
          <a:prstGeom prst="rect">
            <a:avLst/>
          </a:prstGeom>
        </p:spPr>
        <p:txBody>
          <a:bodyPr vert="horz" wrap="square" lIns="0" tIns="35560" rIns="0" bIns="0" rtlCol="0">
            <a:spAutoFit/>
          </a:bodyPr>
          <a:lstStyle/>
          <a:p>
            <a:pPr marL="12065" marR="5080" algn="ctr">
              <a:lnSpc>
                <a:spcPct val="91600"/>
              </a:lnSpc>
              <a:spcBef>
                <a:spcPts val="280"/>
              </a:spcBef>
            </a:pPr>
            <a:r>
              <a:rPr sz="1800" spc="-5" dirty="0">
                <a:solidFill>
                  <a:srgbClr val="FFFFFF"/>
                </a:solidFill>
                <a:latin typeface="Calibri"/>
                <a:cs typeface="Calibri"/>
              </a:rPr>
              <a:t>Useful in  </a:t>
            </a:r>
            <a:r>
              <a:rPr sz="1800" spc="-35" dirty="0">
                <a:solidFill>
                  <a:srgbClr val="FFFFFF"/>
                </a:solidFill>
                <a:latin typeface="Calibri"/>
                <a:cs typeface="Calibri"/>
              </a:rPr>
              <a:t>f</a:t>
            </a:r>
            <a:r>
              <a:rPr sz="1800" spc="-5" dirty="0">
                <a:solidFill>
                  <a:srgbClr val="FFFFFF"/>
                </a:solidFill>
                <a:latin typeface="Calibri"/>
                <a:cs typeface="Calibri"/>
              </a:rPr>
              <a:t>o</a:t>
            </a:r>
            <a:r>
              <a:rPr sz="1800" spc="-10" dirty="0">
                <a:solidFill>
                  <a:srgbClr val="FFFFFF"/>
                </a:solidFill>
                <a:latin typeface="Calibri"/>
                <a:cs typeface="Calibri"/>
              </a:rPr>
              <a:t>r</a:t>
            </a:r>
            <a:r>
              <a:rPr sz="1800" dirty="0">
                <a:solidFill>
                  <a:srgbClr val="FFFFFF"/>
                </a:solidFill>
                <a:latin typeface="Calibri"/>
                <a:cs typeface="Calibri"/>
              </a:rPr>
              <a:t>mul</a:t>
            </a:r>
            <a:r>
              <a:rPr sz="1800" spc="-20" dirty="0">
                <a:solidFill>
                  <a:srgbClr val="FFFFFF"/>
                </a:solidFill>
                <a:latin typeface="Calibri"/>
                <a:cs typeface="Calibri"/>
              </a:rPr>
              <a:t>a</a:t>
            </a:r>
            <a:r>
              <a:rPr sz="1800" dirty="0">
                <a:solidFill>
                  <a:srgbClr val="FFFFFF"/>
                </a:solidFill>
                <a:latin typeface="Calibri"/>
                <a:cs typeface="Calibri"/>
              </a:rPr>
              <a:t>t</a:t>
            </a:r>
            <a:r>
              <a:rPr sz="1800" spc="-15" dirty="0">
                <a:solidFill>
                  <a:srgbClr val="FFFFFF"/>
                </a:solidFill>
                <a:latin typeface="Calibri"/>
                <a:cs typeface="Calibri"/>
              </a:rPr>
              <a:t>i</a:t>
            </a:r>
            <a:r>
              <a:rPr sz="1800" dirty="0">
                <a:solidFill>
                  <a:srgbClr val="FFFFFF"/>
                </a:solidFill>
                <a:latin typeface="Calibri"/>
                <a:cs typeface="Calibri"/>
              </a:rPr>
              <a:t>n  g        </a:t>
            </a:r>
            <a:r>
              <a:rPr sz="1800" spc="-5" dirty="0">
                <a:solidFill>
                  <a:srgbClr val="FFFFFF"/>
                </a:solidFill>
                <a:latin typeface="Calibri"/>
                <a:cs typeface="Calibri"/>
              </a:rPr>
              <a:t>governme  nt's  </a:t>
            </a:r>
            <a:r>
              <a:rPr sz="1800" spc="-10" dirty="0">
                <a:solidFill>
                  <a:srgbClr val="FFFFFF"/>
                </a:solidFill>
                <a:latin typeface="Calibri"/>
                <a:cs typeface="Calibri"/>
              </a:rPr>
              <a:t>economic  </a:t>
            </a:r>
            <a:r>
              <a:rPr sz="1800" spc="-5" dirty="0">
                <a:solidFill>
                  <a:srgbClr val="FFFFFF"/>
                </a:solidFill>
                <a:latin typeface="Calibri"/>
                <a:cs typeface="Calibri"/>
              </a:rPr>
              <a:t>policies</a:t>
            </a:r>
            <a:endParaRPr sz="1800">
              <a:latin typeface="Calibri"/>
              <a:cs typeface="Calibri"/>
            </a:endParaRPr>
          </a:p>
        </p:txBody>
      </p:sp>
      <p:sp>
        <p:nvSpPr>
          <p:cNvPr id="19" name="object 19"/>
          <p:cNvSpPr/>
          <p:nvPr/>
        </p:nvSpPr>
        <p:spPr>
          <a:xfrm>
            <a:off x="7628381" y="2599182"/>
            <a:ext cx="1264920" cy="2042160"/>
          </a:xfrm>
          <a:custGeom>
            <a:avLst/>
            <a:gdLst/>
            <a:ahLst/>
            <a:cxnLst/>
            <a:rect l="l" t="t" r="r" b="b"/>
            <a:pathLst>
              <a:path w="1264920" h="2042160">
                <a:moveTo>
                  <a:pt x="1054100" y="0"/>
                </a:moveTo>
                <a:lnTo>
                  <a:pt x="210820" y="0"/>
                </a:lnTo>
                <a:lnTo>
                  <a:pt x="162472" y="5566"/>
                </a:lnTo>
                <a:lnTo>
                  <a:pt x="118095" y="21423"/>
                </a:lnTo>
                <a:lnTo>
                  <a:pt x="78951" y="46306"/>
                </a:lnTo>
                <a:lnTo>
                  <a:pt x="46306" y="78951"/>
                </a:lnTo>
                <a:lnTo>
                  <a:pt x="21423" y="118095"/>
                </a:lnTo>
                <a:lnTo>
                  <a:pt x="5566" y="162472"/>
                </a:lnTo>
                <a:lnTo>
                  <a:pt x="0" y="210819"/>
                </a:lnTo>
                <a:lnTo>
                  <a:pt x="0" y="1831339"/>
                </a:lnTo>
                <a:lnTo>
                  <a:pt x="5566" y="1879687"/>
                </a:lnTo>
                <a:lnTo>
                  <a:pt x="21423" y="1924064"/>
                </a:lnTo>
                <a:lnTo>
                  <a:pt x="46306" y="1963208"/>
                </a:lnTo>
                <a:lnTo>
                  <a:pt x="78951" y="1995853"/>
                </a:lnTo>
                <a:lnTo>
                  <a:pt x="118095" y="2020736"/>
                </a:lnTo>
                <a:lnTo>
                  <a:pt x="162472" y="2036593"/>
                </a:lnTo>
                <a:lnTo>
                  <a:pt x="210820" y="2042159"/>
                </a:lnTo>
                <a:lnTo>
                  <a:pt x="1054100" y="2042159"/>
                </a:lnTo>
                <a:lnTo>
                  <a:pt x="1102447" y="2036593"/>
                </a:lnTo>
                <a:lnTo>
                  <a:pt x="1146824" y="2020736"/>
                </a:lnTo>
                <a:lnTo>
                  <a:pt x="1185968" y="1995853"/>
                </a:lnTo>
                <a:lnTo>
                  <a:pt x="1218613" y="1963208"/>
                </a:lnTo>
                <a:lnTo>
                  <a:pt x="1243496" y="1924064"/>
                </a:lnTo>
                <a:lnTo>
                  <a:pt x="1259353" y="1879687"/>
                </a:lnTo>
                <a:lnTo>
                  <a:pt x="1264920" y="1831339"/>
                </a:lnTo>
                <a:lnTo>
                  <a:pt x="1264920" y="210819"/>
                </a:lnTo>
                <a:lnTo>
                  <a:pt x="1259353" y="162472"/>
                </a:lnTo>
                <a:lnTo>
                  <a:pt x="1243496" y="118095"/>
                </a:lnTo>
                <a:lnTo>
                  <a:pt x="1218613" y="78951"/>
                </a:lnTo>
                <a:lnTo>
                  <a:pt x="1185968" y="46306"/>
                </a:lnTo>
                <a:lnTo>
                  <a:pt x="1146824" y="21423"/>
                </a:lnTo>
                <a:lnTo>
                  <a:pt x="1102447" y="5566"/>
                </a:lnTo>
                <a:lnTo>
                  <a:pt x="1054100" y="0"/>
                </a:lnTo>
                <a:close/>
              </a:path>
            </a:pathLst>
          </a:custGeom>
          <a:solidFill>
            <a:srgbClr val="C0504D"/>
          </a:solidFill>
        </p:spPr>
        <p:txBody>
          <a:bodyPr wrap="square" lIns="0" tIns="0" rIns="0" bIns="0" rtlCol="0"/>
          <a:lstStyle/>
          <a:p>
            <a:endParaRPr/>
          </a:p>
        </p:txBody>
      </p:sp>
      <p:sp>
        <p:nvSpPr>
          <p:cNvPr id="20" name="object 20"/>
          <p:cNvSpPr/>
          <p:nvPr/>
        </p:nvSpPr>
        <p:spPr>
          <a:xfrm>
            <a:off x="7628381" y="2599182"/>
            <a:ext cx="1264920" cy="2042160"/>
          </a:xfrm>
          <a:custGeom>
            <a:avLst/>
            <a:gdLst/>
            <a:ahLst/>
            <a:cxnLst/>
            <a:rect l="l" t="t" r="r" b="b"/>
            <a:pathLst>
              <a:path w="1264920" h="2042160">
                <a:moveTo>
                  <a:pt x="0" y="210819"/>
                </a:moveTo>
                <a:lnTo>
                  <a:pt x="5566" y="162472"/>
                </a:lnTo>
                <a:lnTo>
                  <a:pt x="21423" y="118095"/>
                </a:lnTo>
                <a:lnTo>
                  <a:pt x="46306" y="78951"/>
                </a:lnTo>
                <a:lnTo>
                  <a:pt x="78951" y="46306"/>
                </a:lnTo>
                <a:lnTo>
                  <a:pt x="118095" y="21423"/>
                </a:lnTo>
                <a:lnTo>
                  <a:pt x="162472" y="5566"/>
                </a:lnTo>
                <a:lnTo>
                  <a:pt x="210820" y="0"/>
                </a:lnTo>
                <a:lnTo>
                  <a:pt x="1054100" y="0"/>
                </a:lnTo>
                <a:lnTo>
                  <a:pt x="1102447" y="5566"/>
                </a:lnTo>
                <a:lnTo>
                  <a:pt x="1146824" y="21423"/>
                </a:lnTo>
                <a:lnTo>
                  <a:pt x="1185968" y="46306"/>
                </a:lnTo>
                <a:lnTo>
                  <a:pt x="1218613" y="78951"/>
                </a:lnTo>
                <a:lnTo>
                  <a:pt x="1243496" y="118095"/>
                </a:lnTo>
                <a:lnTo>
                  <a:pt x="1259353" y="162472"/>
                </a:lnTo>
                <a:lnTo>
                  <a:pt x="1264920" y="210819"/>
                </a:lnTo>
                <a:lnTo>
                  <a:pt x="1264920" y="1831339"/>
                </a:lnTo>
                <a:lnTo>
                  <a:pt x="1259353" y="1879687"/>
                </a:lnTo>
                <a:lnTo>
                  <a:pt x="1243496" y="1924064"/>
                </a:lnTo>
                <a:lnTo>
                  <a:pt x="1218613" y="1963208"/>
                </a:lnTo>
                <a:lnTo>
                  <a:pt x="1185968" y="1995853"/>
                </a:lnTo>
                <a:lnTo>
                  <a:pt x="1146824" y="2020736"/>
                </a:lnTo>
                <a:lnTo>
                  <a:pt x="1102447" y="2036593"/>
                </a:lnTo>
                <a:lnTo>
                  <a:pt x="1054100" y="2042159"/>
                </a:lnTo>
                <a:lnTo>
                  <a:pt x="210820" y="2042159"/>
                </a:lnTo>
                <a:lnTo>
                  <a:pt x="162472" y="2036593"/>
                </a:lnTo>
                <a:lnTo>
                  <a:pt x="118095" y="2020736"/>
                </a:lnTo>
                <a:lnTo>
                  <a:pt x="78951" y="1995853"/>
                </a:lnTo>
                <a:lnTo>
                  <a:pt x="46306" y="1963208"/>
                </a:lnTo>
                <a:lnTo>
                  <a:pt x="21423" y="1924064"/>
                </a:lnTo>
                <a:lnTo>
                  <a:pt x="5566" y="1879687"/>
                </a:lnTo>
                <a:lnTo>
                  <a:pt x="0" y="1831339"/>
                </a:lnTo>
                <a:lnTo>
                  <a:pt x="0" y="210819"/>
                </a:lnTo>
                <a:close/>
              </a:path>
            </a:pathLst>
          </a:custGeom>
          <a:ln w="25908">
            <a:solidFill>
              <a:srgbClr val="FFFFFF"/>
            </a:solidFill>
          </a:ln>
        </p:spPr>
        <p:txBody>
          <a:bodyPr wrap="square" lIns="0" tIns="0" rIns="0" bIns="0" rtlCol="0"/>
          <a:lstStyle/>
          <a:p>
            <a:endParaRPr/>
          </a:p>
        </p:txBody>
      </p:sp>
      <p:sp>
        <p:nvSpPr>
          <p:cNvPr id="21" name="object 21"/>
          <p:cNvSpPr txBox="1"/>
          <p:nvPr/>
        </p:nvSpPr>
        <p:spPr>
          <a:xfrm>
            <a:off x="7763382" y="3067050"/>
            <a:ext cx="993775" cy="1052830"/>
          </a:xfrm>
          <a:prstGeom prst="rect">
            <a:avLst/>
          </a:prstGeom>
        </p:spPr>
        <p:txBody>
          <a:bodyPr vert="horz" wrap="square" lIns="0" tIns="35560" rIns="0" bIns="0" rtlCol="0">
            <a:spAutoFit/>
          </a:bodyPr>
          <a:lstStyle/>
          <a:p>
            <a:pPr marL="12700" marR="5080" indent="1270" algn="ctr">
              <a:lnSpc>
                <a:spcPct val="91500"/>
              </a:lnSpc>
              <a:spcBef>
                <a:spcPts val="280"/>
              </a:spcBef>
            </a:pPr>
            <a:r>
              <a:rPr sz="1800" spc="-10" dirty="0">
                <a:solidFill>
                  <a:srgbClr val="FFFFFF"/>
                </a:solidFill>
                <a:latin typeface="Calibri"/>
                <a:cs typeface="Calibri"/>
              </a:rPr>
              <a:t>Internatio  </a:t>
            </a:r>
            <a:r>
              <a:rPr sz="1800" spc="-5" dirty="0">
                <a:solidFill>
                  <a:srgbClr val="FFFFFF"/>
                </a:solidFill>
                <a:latin typeface="Calibri"/>
                <a:cs typeface="Calibri"/>
              </a:rPr>
              <a:t>nal   </a:t>
            </a:r>
            <a:r>
              <a:rPr sz="1800" spc="-20" dirty="0">
                <a:solidFill>
                  <a:srgbClr val="FFFFFF"/>
                </a:solidFill>
                <a:latin typeface="Calibri"/>
                <a:cs typeface="Calibri"/>
              </a:rPr>
              <a:t>c</a:t>
            </a:r>
            <a:r>
              <a:rPr sz="1800" spc="-5" dirty="0">
                <a:solidFill>
                  <a:srgbClr val="FFFFFF"/>
                </a:solidFill>
                <a:latin typeface="Calibri"/>
                <a:cs typeface="Calibri"/>
              </a:rPr>
              <a:t>omp</a:t>
            </a:r>
            <a:r>
              <a:rPr sz="1800" dirty="0">
                <a:solidFill>
                  <a:srgbClr val="FFFFFF"/>
                </a:solidFill>
                <a:latin typeface="Calibri"/>
                <a:cs typeface="Calibri"/>
              </a:rPr>
              <a:t>ar</a:t>
            </a:r>
            <a:r>
              <a:rPr sz="1800" spc="-15" dirty="0">
                <a:solidFill>
                  <a:srgbClr val="FFFFFF"/>
                </a:solidFill>
                <a:latin typeface="Calibri"/>
                <a:cs typeface="Calibri"/>
              </a:rPr>
              <a:t>i</a:t>
            </a:r>
            <a:r>
              <a:rPr sz="1800" spc="-5" dirty="0">
                <a:solidFill>
                  <a:srgbClr val="FFFFFF"/>
                </a:solidFill>
                <a:latin typeface="Calibri"/>
                <a:cs typeface="Calibri"/>
              </a:rPr>
              <a:t>so  </a:t>
            </a:r>
            <a:r>
              <a:rPr sz="1800" dirty="0">
                <a:solidFill>
                  <a:srgbClr val="FFFFFF"/>
                </a:solidFill>
                <a:latin typeface="Calibri"/>
                <a:cs typeface="Calibri"/>
              </a:rPr>
              <a:t>n</a:t>
            </a:r>
            <a:endParaRPr sz="1800">
              <a:latin typeface="Calibri"/>
              <a:cs typeface="Calibri"/>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5942" y="54051"/>
            <a:ext cx="5992114" cy="446276"/>
          </a:xfrm>
        </p:spPr>
        <p:txBody>
          <a:bodyPr/>
          <a:lstStyle/>
          <a:p>
            <a:r>
              <a:rPr lang="en-US" dirty="0" smtClean="0"/>
              <a:t>Concept of Stock and flow</a:t>
            </a:r>
            <a:endParaRPr lang="en-US" dirty="0"/>
          </a:p>
        </p:txBody>
      </p:sp>
      <p:sp>
        <p:nvSpPr>
          <p:cNvPr id="4" name="Rectangle 3"/>
          <p:cNvSpPr/>
          <p:nvPr/>
        </p:nvSpPr>
        <p:spPr>
          <a:xfrm>
            <a:off x="304800" y="1720840"/>
            <a:ext cx="8610600" cy="4401205"/>
          </a:xfrm>
          <a:prstGeom prst="rect">
            <a:avLst/>
          </a:prstGeom>
        </p:spPr>
        <p:txBody>
          <a:bodyPr wrap="square">
            <a:spAutoFit/>
          </a:bodyPr>
          <a:lstStyle/>
          <a:p>
            <a:pPr algn="just"/>
            <a:r>
              <a:rPr lang="en-US" sz="2800" dirty="0" smtClean="0"/>
              <a:t>The concepts of stock and flow are used in more in macro economics or in the theory of income, output and employment. Money is a stock variable, whereas the spending the money is a flow variable. Wealth is stock, income is flow, saving by a person within a month is flow, while the total saving on a day is stock. The government debt is stock while the government deficit is a flow and its outstanding loan is a stock. </a:t>
            </a:r>
          </a:p>
          <a:p>
            <a:pPr algn="just"/>
            <a:r>
              <a:rPr lang="en-US" sz="2800" dirty="0" smtClean="0"/>
              <a:t/>
            </a:r>
            <a:br>
              <a:rPr lang="en-US" sz="2800" dirty="0" smtClean="0"/>
            </a:br>
            <a:endParaRPr lang="en-US" sz="2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77340"/>
            <a:ext cx="8229600" cy="2954655"/>
          </a:xfrm>
        </p:spPr>
        <p:txBody>
          <a:bodyPr/>
          <a:lstStyle/>
          <a:p>
            <a:pPr algn="just"/>
            <a:r>
              <a:rPr lang="en-US" sz="3200" dirty="0" smtClean="0"/>
              <a:t>Some macro variables like imports, exports, wages, income, tax payments, social security benefits and dividends are always flow concept. Such flows do not have direct stocks but they can affect other stocks indirectly, just as imports can affect the stock of capital goods. </a:t>
            </a:r>
            <a:endParaRPr lang="en-US" sz="3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447800"/>
            <a:ext cx="8305800" cy="5029200"/>
          </a:xfrm>
        </p:spPr>
        <p:txBody>
          <a:bodyPr/>
          <a:lstStyle/>
          <a:p>
            <a:pPr algn="just"/>
            <a:r>
              <a:rPr lang="en-US" sz="2400" dirty="0" smtClean="0"/>
              <a:t>A Stock can change due to flow, but the size of flows can be determined itself by changes in stock. This can be explained by the relation between stock of capital and flow of investment. The stock of capital can only increase with the increase in the flow of investment, or by the difference between the flow of production of new capital goods and consumption of capital goods. </a:t>
            </a:r>
          </a:p>
          <a:p>
            <a:pPr algn="just"/>
            <a:r>
              <a:rPr lang="en-US" sz="2400" dirty="0" smtClean="0"/>
              <a:t>On the other hand, the flow of investment itself depends upon the size of capital stock. But the stocks can affect flows only if the time period is so long that the desired change in stock can be brought about. Thus, flows cannot be influenced by changes in stock in the short run </a:t>
            </a:r>
            <a:endParaRPr lang="en-US" sz="2400" dirty="0"/>
          </a:p>
        </p:txBody>
      </p:sp>
      <p:sp>
        <p:nvSpPr>
          <p:cNvPr id="4" name="Title 3"/>
          <p:cNvSpPr>
            <a:spLocks noGrp="1"/>
          </p:cNvSpPr>
          <p:nvPr>
            <p:ph type="title"/>
          </p:nvPr>
        </p:nvSpPr>
        <p:spPr>
          <a:xfrm>
            <a:off x="1575942" y="304799"/>
            <a:ext cx="5992114" cy="838201"/>
          </a:xfrm>
        </p:spPr>
        <p:txBody>
          <a:bodyPr/>
          <a:lstStyle/>
          <a:p>
            <a:r>
              <a:rPr lang="en-US" dirty="0" smtClean="0"/>
              <a:t>Concept of Stock and flow</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457200"/>
            <a:ext cx="8229600" cy="6278642"/>
          </a:xfrm>
        </p:spPr>
        <p:txBody>
          <a:bodyPr/>
          <a:lstStyle/>
          <a:p>
            <a:pPr algn="just" rtl="0" fontAlgn="base"/>
            <a:r>
              <a:rPr lang="en-US" sz="2400" b="1" dirty="0" smtClean="0"/>
              <a:t>Meaning of stock</a:t>
            </a:r>
          </a:p>
          <a:p>
            <a:pPr algn="just" rtl="0"/>
            <a:r>
              <a:rPr lang="en-US" sz="2400" dirty="0" smtClean="0"/>
              <a:t>a stock is a quantity measured at a particular point of time.  on January 1st 2016 there may be 10000 in your bank account and on January 10 2016 there may be 15000 in your bank account.   all such value are stock value, If these are measured at a specific point of time.  capital  and I Quantity of money are suitable example of stock variable.</a:t>
            </a:r>
          </a:p>
          <a:p>
            <a:pPr algn="just" rtl="0"/>
            <a:r>
              <a:rPr lang="en-US" sz="2400" b="1" dirty="0" smtClean="0"/>
              <a:t>Ex.</a:t>
            </a:r>
          </a:p>
          <a:p>
            <a:pPr lvl="1" algn="just" rtl="0"/>
            <a:r>
              <a:rPr lang="en-US" sz="2400" b="1" dirty="0" smtClean="0"/>
              <a:t>Wealth</a:t>
            </a:r>
          </a:p>
          <a:p>
            <a:pPr lvl="1" algn="just" rtl="0"/>
            <a:r>
              <a:rPr lang="en-US" sz="2400" b="1" dirty="0" smtClean="0"/>
              <a:t> Labor force</a:t>
            </a:r>
          </a:p>
          <a:p>
            <a:pPr lvl="1" algn="just" rtl="0"/>
            <a:r>
              <a:rPr lang="en-US" sz="2400" b="1" dirty="0" smtClean="0"/>
              <a:t>Capital </a:t>
            </a:r>
          </a:p>
          <a:p>
            <a:pPr lvl="1" algn="just" rtl="0"/>
            <a:r>
              <a:rPr lang="en-US" sz="2400" b="1" dirty="0" smtClean="0"/>
              <a:t>quantity supply of money in a country</a:t>
            </a:r>
          </a:p>
          <a:p>
            <a:pPr lvl="1" algn="just" rtl="0"/>
            <a:r>
              <a:rPr lang="en-US" sz="2400" b="1" dirty="0" smtClean="0"/>
              <a:t>Bank deposit</a:t>
            </a:r>
          </a:p>
          <a:p>
            <a:pPr lvl="1" algn="just" rtl="0"/>
            <a:r>
              <a:rPr lang="en-US" sz="2400" b="1" dirty="0" smtClean="0"/>
              <a:t>water in overhead tank</a:t>
            </a:r>
          </a:p>
          <a:p>
            <a:pPr lvl="1" algn="just" rtl="0"/>
            <a:r>
              <a:rPr lang="en-US" sz="2400" b="1" dirty="0" smtClean="0"/>
              <a:t>distance between Delhi and Mumbai</a:t>
            </a:r>
          </a:p>
          <a:p>
            <a:pPr algn="just"/>
            <a:r>
              <a:rPr lang="en-US" sz="2400" dirty="0" smtClean="0"/>
              <a:t/>
            </a:r>
            <a:br>
              <a:rPr lang="en-US" sz="2400" dirty="0" smtClean="0"/>
            </a:b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xEl>
                                              <p:pRg st="10" end="10"/>
                                            </p:txEl>
                                          </p:spTgt>
                                        </p:tgtEl>
                                        <p:attrNameLst>
                                          <p:attrName>style.visibility</p:attrName>
                                        </p:attrNameLst>
                                      </p:cBhvr>
                                      <p:to>
                                        <p:strVal val="visible"/>
                                      </p:to>
                                    </p:set>
                                    <p:anim calcmode="lin" valueType="num">
                                      <p:cBhvr additive="base">
                                        <p:cTn id="5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7187056" cy="615553"/>
          </a:xfrm>
        </p:spPr>
        <p:txBody>
          <a:bodyPr/>
          <a:lstStyle/>
          <a:p>
            <a:pPr algn="ctr"/>
            <a:r>
              <a:rPr lang="en-US" sz="4000" dirty="0" smtClean="0"/>
              <a:t>Contents</a:t>
            </a:r>
            <a:endParaRPr lang="en-US" sz="4000" dirty="0"/>
          </a:p>
        </p:txBody>
      </p:sp>
      <p:sp>
        <p:nvSpPr>
          <p:cNvPr id="3" name="Text Placeholder 2"/>
          <p:cNvSpPr>
            <a:spLocks noGrp="1"/>
          </p:cNvSpPr>
          <p:nvPr>
            <p:ph type="body" idx="1"/>
          </p:nvPr>
        </p:nvSpPr>
        <p:spPr>
          <a:xfrm>
            <a:off x="457200" y="1577340"/>
            <a:ext cx="8305800" cy="4823460"/>
          </a:xfrm>
        </p:spPr>
        <p:txBody>
          <a:bodyPr/>
          <a:lstStyle/>
          <a:p>
            <a:pPr algn="just" rtl="0">
              <a:buFont typeface="Arial" pitchFamily="34" charset="0"/>
              <a:buChar char="•"/>
            </a:pPr>
            <a:r>
              <a:rPr lang="en-US" sz="2800" b="1" dirty="0" smtClean="0"/>
              <a:t>Aggregates of economic </a:t>
            </a:r>
            <a:r>
              <a:rPr lang="en-US" sz="2800" b="1" dirty="0" smtClean="0"/>
              <a:t>system</a:t>
            </a:r>
          </a:p>
          <a:p>
            <a:pPr algn="just" rtl="0">
              <a:buFont typeface="Arial" pitchFamily="34" charset="0"/>
              <a:buChar char="•"/>
            </a:pPr>
            <a:r>
              <a:rPr lang="en-US" sz="2800" b="1" spc="-10" dirty="0" smtClean="0"/>
              <a:t>Subject-Matter </a:t>
            </a:r>
            <a:r>
              <a:rPr lang="en-US" sz="2800" b="1" dirty="0" smtClean="0"/>
              <a:t>of </a:t>
            </a:r>
            <a:r>
              <a:rPr lang="en-US" sz="2800" b="1" spc="-10" dirty="0" smtClean="0"/>
              <a:t>Micro</a:t>
            </a:r>
            <a:r>
              <a:rPr lang="en-US" sz="2800" b="1" spc="-75" dirty="0" smtClean="0"/>
              <a:t> </a:t>
            </a:r>
            <a:r>
              <a:rPr lang="en-US" sz="2800" b="1" spc="-10" dirty="0" smtClean="0"/>
              <a:t>Economics</a:t>
            </a:r>
          </a:p>
          <a:p>
            <a:pPr algn="just" rtl="0">
              <a:buFont typeface="Arial" pitchFamily="34" charset="0"/>
              <a:buChar char="•"/>
            </a:pPr>
            <a:r>
              <a:rPr lang="en-US" sz="2800" b="1" spc="-10" dirty="0" smtClean="0"/>
              <a:t>Subject-Matter </a:t>
            </a:r>
            <a:r>
              <a:rPr lang="en-US" sz="2800" b="1" dirty="0" smtClean="0"/>
              <a:t>of </a:t>
            </a:r>
            <a:r>
              <a:rPr lang="en-US" sz="2800" b="1" spc="-10" dirty="0" smtClean="0"/>
              <a:t>Macro</a:t>
            </a:r>
            <a:r>
              <a:rPr lang="en-US" sz="2800" b="1" spc="-30" dirty="0" smtClean="0"/>
              <a:t> </a:t>
            </a:r>
            <a:r>
              <a:rPr lang="en-US" sz="2800" b="1" spc="-10" dirty="0" smtClean="0"/>
              <a:t>Economics</a:t>
            </a:r>
          </a:p>
          <a:p>
            <a:pPr algn="just" rtl="0">
              <a:buFont typeface="Arial" pitchFamily="34" charset="0"/>
              <a:buChar char="•"/>
            </a:pPr>
            <a:r>
              <a:rPr lang="en-US" sz="2800" b="1" spc="-10" dirty="0" smtClean="0"/>
              <a:t>Difference between micro &amp; macro</a:t>
            </a:r>
          </a:p>
          <a:p>
            <a:pPr algn="l" rtl="0">
              <a:buFont typeface="Arial" pitchFamily="34" charset="0"/>
              <a:buChar char="•"/>
            </a:pPr>
            <a:r>
              <a:rPr lang="en-US" sz="2800" b="1" spc="-10" dirty="0" smtClean="0"/>
              <a:t>Interdependence </a:t>
            </a:r>
            <a:r>
              <a:rPr lang="en-US" sz="2800" b="1" dirty="0" smtClean="0"/>
              <a:t>of </a:t>
            </a:r>
            <a:r>
              <a:rPr lang="en-US" sz="2800" b="1" spc="-5" dirty="0" smtClean="0"/>
              <a:t>Microeconomics</a:t>
            </a:r>
            <a:r>
              <a:rPr lang="en-US" sz="2800" b="1" spc="-135" dirty="0" smtClean="0"/>
              <a:t> </a:t>
            </a:r>
            <a:r>
              <a:rPr lang="en-US" sz="2800" b="1" dirty="0" smtClean="0"/>
              <a:t>&amp;  </a:t>
            </a:r>
            <a:r>
              <a:rPr lang="en-US" sz="2800" b="1" spc="-5" dirty="0" smtClean="0"/>
              <a:t>Macroeconomics</a:t>
            </a:r>
          </a:p>
          <a:p>
            <a:pPr algn="just" rtl="0">
              <a:buFont typeface="Arial" pitchFamily="34" charset="0"/>
              <a:buChar char="•"/>
            </a:pPr>
            <a:r>
              <a:rPr lang="en-US" sz="2800" b="1" spc="-5" dirty="0" smtClean="0"/>
              <a:t>Importance </a:t>
            </a:r>
            <a:r>
              <a:rPr lang="en-US" sz="2800" b="1" dirty="0" smtClean="0"/>
              <a:t>of </a:t>
            </a:r>
            <a:r>
              <a:rPr lang="en-US" sz="2800" b="1" spc="-10" dirty="0" smtClean="0"/>
              <a:t>Macro</a:t>
            </a:r>
            <a:r>
              <a:rPr lang="en-US" sz="2800" b="1" spc="-70" dirty="0" smtClean="0"/>
              <a:t> </a:t>
            </a:r>
            <a:r>
              <a:rPr lang="en-US" sz="2800" b="1" spc="-5" dirty="0" smtClean="0"/>
              <a:t>economics</a:t>
            </a:r>
          </a:p>
          <a:p>
            <a:pPr algn="just" rtl="0">
              <a:buFont typeface="Arial" pitchFamily="34" charset="0"/>
              <a:buChar char="•"/>
            </a:pPr>
            <a:r>
              <a:rPr lang="en-US" sz="2800" b="1" spc="-5" dirty="0" smtClean="0"/>
              <a:t>Importance </a:t>
            </a:r>
            <a:r>
              <a:rPr lang="en-US" sz="2800" b="1" dirty="0" smtClean="0"/>
              <a:t>of </a:t>
            </a:r>
            <a:r>
              <a:rPr lang="en-US" sz="2800" b="1" spc="-10" dirty="0" smtClean="0"/>
              <a:t>Micro</a:t>
            </a:r>
            <a:r>
              <a:rPr lang="en-US" sz="2800" b="1" spc="-70" dirty="0" smtClean="0"/>
              <a:t> </a:t>
            </a:r>
            <a:r>
              <a:rPr lang="en-US" sz="2800" b="1" spc="-5" dirty="0" smtClean="0"/>
              <a:t>economics</a:t>
            </a:r>
          </a:p>
          <a:p>
            <a:pPr algn="just" rtl="0">
              <a:buFont typeface="Arial" pitchFamily="34" charset="0"/>
              <a:buChar char="•"/>
            </a:pPr>
            <a:r>
              <a:rPr lang="en-US" sz="2800" b="1" dirty="0" smtClean="0"/>
              <a:t>Concept of Stock and flow</a:t>
            </a:r>
          </a:p>
          <a:p>
            <a:pPr>
              <a:buFont typeface="Arial" pitchFamily="34" charset="0"/>
              <a:buChar char="•"/>
            </a:pPr>
            <a:endParaRPr lang="en-US" sz="28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533400"/>
            <a:ext cx="8229600" cy="5170646"/>
          </a:xfrm>
        </p:spPr>
        <p:txBody>
          <a:bodyPr/>
          <a:lstStyle/>
          <a:p>
            <a:pPr algn="just" rtl="0"/>
            <a:r>
              <a:rPr lang="en-US" sz="2400" b="1" dirty="0" smtClean="0"/>
              <a:t>2. </a:t>
            </a:r>
            <a:r>
              <a:rPr lang="en-US" sz="2400" b="1" dirty="0" smtClean="0"/>
              <a:t>Meaning of </a:t>
            </a:r>
            <a:r>
              <a:rPr lang="en-US" sz="2400" b="1" dirty="0" smtClean="0"/>
              <a:t>  flow</a:t>
            </a:r>
          </a:p>
          <a:p>
            <a:pPr algn="just" rtl="0"/>
            <a:r>
              <a:rPr lang="en-US" sz="2400" dirty="0" smtClean="0"/>
              <a:t>flow is a quantity measured over a specific period of time.  you may be getting rupees 1000 per month as pocket allowance,  you may be spending 20 rupees every day in  restaurant. </a:t>
            </a:r>
          </a:p>
          <a:p>
            <a:pPr algn="just" rtl="0"/>
            <a:r>
              <a:rPr lang="en-US" sz="2400" dirty="0" smtClean="0"/>
              <a:t>Ex.</a:t>
            </a:r>
          </a:p>
          <a:p>
            <a:pPr algn="just" rtl="0"/>
            <a:r>
              <a:rPr lang="en-US" sz="2400" dirty="0" smtClean="0"/>
              <a:t>Income</a:t>
            </a:r>
          </a:p>
          <a:p>
            <a:pPr algn="just" rtl="0"/>
            <a:r>
              <a:rPr lang="en-US" sz="2400" dirty="0" smtClean="0"/>
              <a:t>Capital  formation</a:t>
            </a:r>
          </a:p>
          <a:p>
            <a:pPr algn="just" rtl="0"/>
            <a:r>
              <a:rPr lang="en-US" sz="2400" dirty="0" smtClean="0"/>
              <a:t>change In the supply of money in a country</a:t>
            </a:r>
          </a:p>
          <a:p>
            <a:pPr algn="just" rtl="0"/>
            <a:r>
              <a:rPr lang="en-US" sz="2400" dirty="0" smtClean="0"/>
              <a:t>expenditure of money </a:t>
            </a:r>
          </a:p>
          <a:p>
            <a:pPr algn="just" rtl="0"/>
            <a:r>
              <a:rPr lang="en-US" sz="2400" dirty="0" smtClean="0"/>
              <a:t>interest on capital </a:t>
            </a:r>
          </a:p>
          <a:p>
            <a:pPr algn="just" rtl="0"/>
            <a:r>
              <a:rPr lang="en-US" sz="2400" dirty="0" smtClean="0"/>
              <a:t>leakage of water from overhead tank</a:t>
            </a:r>
          </a:p>
          <a:p>
            <a:pPr algn="just" rtl="0"/>
            <a:r>
              <a:rPr lang="en-US" sz="2400" dirty="0" smtClean="0"/>
              <a:t> speed of a car going from Delhi to Mumbai</a:t>
            </a:r>
          </a:p>
          <a:p>
            <a:pPr algn="just"/>
            <a:r>
              <a:rPr lang="en-US" sz="2400" dirty="0" smtClean="0"/>
              <a:t/>
            </a:r>
            <a:br>
              <a:rPr lang="en-US" sz="2400" dirty="0" smtClean="0"/>
            </a:b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207257" y="461899"/>
            <a:ext cx="2729230" cy="696595"/>
          </a:xfrm>
          <a:prstGeom prst="rect">
            <a:avLst/>
          </a:prstGeom>
        </p:spPr>
        <p:txBody>
          <a:bodyPr vert="horz" wrap="square" lIns="0" tIns="13335" rIns="0" bIns="0" rtlCol="0">
            <a:spAutoFit/>
          </a:bodyPr>
          <a:lstStyle/>
          <a:p>
            <a:pPr marL="12700">
              <a:lnSpc>
                <a:spcPct val="100000"/>
              </a:lnSpc>
              <a:spcBef>
                <a:spcPts val="105"/>
              </a:spcBef>
            </a:pPr>
            <a:r>
              <a:rPr sz="4400" b="0" spc="-5" dirty="0">
                <a:latin typeface="Calibri"/>
                <a:cs typeface="Calibri"/>
              </a:rPr>
              <a:t>THANK</a:t>
            </a:r>
            <a:r>
              <a:rPr sz="4400" b="0" spc="-75" dirty="0">
                <a:latin typeface="Calibri"/>
                <a:cs typeface="Calibri"/>
              </a:rPr>
              <a:t> </a:t>
            </a:r>
            <a:r>
              <a:rPr sz="4400" b="0" spc="-55" dirty="0">
                <a:latin typeface="Calibri"/>
                <a:cs typeface="Calibri"/>
              </a:rPr>
              <a:t>YOU</a:t>
            </a:r>
            <a:endParaRPr sz="4400">
              <a:latin typeface="Calibri"/>
              <a:cs typeface="Calibri"/>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304800"/>
            <a:ext cx="8229600" cy="6093976"/>
          </a:xfrm>
        </p:spPr>
        <p:txBody>
          <a:bodyPr/>
          <a:lstStyle/>
          <a:p>
            <a:pPr algn="just" rtl="0"/>
            <a:r>
              <a:rPr lang="en-US" sz="3600" b="1" dirty="0" smtClean="0"/>
              <a:t>Aggregates of economic system</a:t>
            </a:r>
          </a:p>
          <a:p>
            <a:pPr algn="just" rtl="0"/>
            <a:r>
              <a:rPr lang="en-US" sz="2400" b="1" dirty="0" smtClean="0"/>
              <a:t>Aggregates of the economic system refer to macroeconomic variables of the variables which represent the economy as a whole. Some important aggregates are as these:</a:t>
            </a:r>
          </a:p>
          <a:p>
            <a:pPr algn="just" rtl="0"/>
            <a:endParaRPr lang="en-US" sz="2400" b="1" dirty="0" smtClean="0"/>
          </a:p>
          <a:p>
            <a:pPr marL="457200" indent="-457200" algn="just" rtl="0">
              <a:buAutoNum type="arabicPeriod"/>
            </a:pPr>
            <a:r>
              <a:rPr lang="en-US" sz="2400" b="1" dirty="0" smtClean="0"/>
              <a:t>Aggregate demand:  total expenditure on the purchase of all goods and services in the economy during the period of an accounting year.</a:t>
            </a:r>
          </a:p>
          <a:p>
            <a:pPr marL="457200" indent="-457200" algn="just" rtl="0">
              <a:buAutoNum type="arabicPeriod"/>
            </a:pPr>
            <a:endParaRPr lang="en-US" sz="2400" b="1" dirty="0" smtClean="0"/>
          </a:p>
          <a:p>
            <a:pPr algn="just" rtl="0"/>
            <a:r>
              <a:rPr lang="en-US" sz="2400" b="1" dirty="0" smtClean="0"/>
              <a:t>2. Aggregate supply:  Total production of goods and services in the economy during the year.</a:t>
            </a:r>
          </a:p>
          <a:p>
            <a:pPr algn="just" rtl="0"/>
            <a:endParaRPr lang="en-US" sz="2400" b="1" dirty="0" smtClean="0"/>
          </a:p>
          <a:p>
            <a:pPr algn="just" rtl="0"/>
            <a:r>
              <a:rPr lang="en-US" sz="2400" b="1" dirty="0" smtClean="0"/>
              <a:t>3. Aggregate consumption:  consumption of  all goods and services in the economy during the period of an accounting year.</a:t>
            </a:r>
          </a:p>
          <a:p>
            <a:pPr algn="just" rtl="0"/>
            <a:r>
              <a:rPr lang="en-US" sz="2400" b="1" dirty="0" smtClean="0"/>
              <a:t/>
            </a:r>
            <a:br>
              <a:rPr lang="en-US" sz="2400" b="1" dirty="0" smtClean="0"/>
            </a:br>
            <a:endParaRPr lang="en-US" sz="24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066800"/>
            <a:ext cx="8229600" cy="5601533"/>
          </a:xfrm>
        </p:spPr>
        <p:txBody>
          <a:bodyPr/>
          <a:lstStyle/>
          <a:p>
            <a:pPr algn="just" rtl="0"/>
            <a:r>
              <a:rPr lang="en-US" sz="2800" b="1" dirty="0" smtClean="0"/>
              <a:t>4. Aggregate investment:  expenditure </a:t>
            </a:r>
            <a:r>
              <a:rPr lang="en-US" sz="2800" b="1" smtClean="0"/>
              <a:t>byall</a:t>
            </a:r>
            <a:r>
              <a:rPr lang="en-US" sz="2800" b="1" dirty="0" smtClean="0"/>
              <a:t> the producers in the economy  on the purchase of such goods which  add to their stock of capital during the year.</a:t>
            </a:r>
          </a:p>
          <a:p>
            <a:pPr algn="just" rtl="0"/>
            <a:endParaRPr lang="en-US" sz="2800" b="1" dirty="0" smtClean="0"/>
          </a:p>
          <a:p>
            <a:pPr algn="just" rtl="0"/>
            <a:r>
              <a:rPr lang="en-US" sz="2800" b="1" dirty="0" smtClean="0"/>
              <a:t>5. domestic income:  income generated within the domestic Territory of a country during the year. it also define as production of goods and services in economy during the year.</a:t>
            </a:r>
          </a:p>
          <a:p>
            <a:pPr algn="just" rtl="0"/>
            <a:endParaRPr lang="en-US" sz="2800" b="1" dirty="0" smtClean="0"/>
          </a:p>
          <a:p>
            <a:pPr algn="just" rtl="0"/>
            <a:r>
              <a:rPr lang="en-US" sz="2800" b="1" dirty="0" smtClean="0"/>
              <a:t>6. general price level:   index of prices of all goods and services at the end of a specified period of time. </a:t>
            </a:r>
          </a:p>
          <a:p>
            <a:pPr algn="just"/>
            <a:endParaRPr lang="en-US" sz="28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46298" y="222250"/>
            <a:ext cx="2624455" cy="467995"/>
          </a:xfrm>
          <a:prstGeom prst="rect">
            <a:avLst/>
          </a:prstGeom>
        </p:spPr>
        <p:txBody>
          <a:bodyPr vert="horz" wrap="square" lIns="0" tIns="12700" rIns="0" bIns="0" rtlCol="0">
            <a:spAutoFit/>
          </a:bodyPr>
          <a:lstStyle/>
          <a:p>
            <a:pPr marL="12700">
              <a:lnSpc>
                <a:spcPct val="100000"/>
              </a:lnSpc>
              <a:spcBef>
                <a:spcPts val="100"/>
              </a:spcBef>
            </a:pPr>
            <a:r>
              <a:rPr spc="-10" dirty="0"/>
              <a:t>Micro</a:t>
            </a:r>
            <a:r>
              <a:rPr spc="-65" dirty="0"/>
              <a:t> </a:t>
            </a:r>
            <a:r>
              <a:rPr spc="-5" dirty="0"/>
              <a:t>economics</a:t>
            </a:r>
          </a:p>
        </p:txBody>
      </p:sp>
      <p:sp>
        <p:nvSpPr>
          <p:cNvPr id="3" name="object 3"/>
          <p:cNvSpPr/>
          <p:nvPr/>
        </p:nvSpPr>
        <p:spPr>
          <a:xfrm>
            <a:off x="1593341" y="991361"/>
            <a:ext cx="5181600" cy="5181600"/>
          </a:xfrm>
          <a:custGeom>
            <a:avLst/>
            <a:gdLst/>
            <a:ahLst/>
            <a:cxnLst/>
            <a:rect l="l" t="t" r="r" b="b"/>
            <a:pathLst>
              <a:path w="5181600" h="5181600">
                <a:moveTo>
                  <a:pt x="2590800" y="0"/>
                </a:moveTo>
                <a:lnTo>
                  <a:pt x="0" y="5181600"/>
                </a:lnTo>
                <a:lnTo>
                  <a:pt x="5181600" y="5181600"/>
                </a:lnTo>
                <a:lnTo>
                  <a:pt x="2590800" y="0"/>
                </a:lnTo>
                <a:close/>
              </a:path>
            </a:pathLst>
          </a:custGeom>
          <a:solidFill>
            <a:srgbClr val="4F81BC"/>
          </a:solidFill>
        </p:spPr>
        <p:txBody>
          <a:bodyPr wrap="square" lIns="0" tIns="0" rIns="0" bIns="0" rtlCol="0"/>
          <a:lstStyle/>
          <a:p>
            <a:endParaRPr/>
          </a:p>
        </p:txBody>
      </p:sp>
      <p:sp>
        <p:nvSpPr>
          <p:cNvPr id="4" name="object 4"/>
          <p:cNvSpPr/>
          <p:nvPr/>
        </p:nvSpPr>
        <p:spPr>
          <a:xfrm>
            <a:off x="1593341" y="991361"/>
            <a:ext cx="5181600" cy="5181600"/>
          </a:xfrm>
          <a:custGeom>
            <a:avLst/>
            <a:gdLst/>
            <a:ahLst/>
            <a:cxnLst/>
            <a:rect l="l" t="t" r="r" b="b"/>
            <a:pathLst>
              <a:path w="5181600" h="5181600">
                <a:moveTo>
                  <a:pt x="0" y="5181600"/>
                </a:moveTo>
                <a:lnTo>
                  <a:pt x="2590800" y="0"/>
                </a:lnTo>
                <a:lnTo>
                  <a:pt x="5181600" y="5181600"/>
                </a:lnTo>
                <a:lnTo>
                  <a:pt x="0" y="5181600"/>
                </a:lnTo>
                <a:close/>
              </a:path>
            </a:pathLst>
          </a:custGeom>
          <a:ln w="25908">
            <a:solidFill>
              <a:srgbClr val="FFFFFF"/>
            </a:solidFill>
          </a:ln>
        </p:spPr>
        <p:txBody>
          <a:bodyPr wrap="square" lIns="0" tIns="0" rIns="0" bIns="0" rtlCol="0"/>
          <a:lstStyle/>
          <a:p>
            <a:endParaRPr/>
          </a:p>
        </p:txBody>
      </p:sp>
      <p:sp>
        <p:nvSpPr>
          <p:cNvPr id="5" name="object 5"/>
          <p:cNvSpPr/>
          <p:nvPr/>
        </p:nvSpPr>
        <p:spPr>
          <a:xfrm>
            <a:off x="4184141" y="1512569"/>
            <a:ext cx="3368040" cy="1226820"/>
          </a:xfrm>
          <a:custGeom>
            <a:avLst/>
            <a:gdLst/>
            <a:ahLst/>
            <a:cxnLst/>
            <a:rect l="l" t="t" r="r" b="b"/>
            <a:pathLst>
              <a:path w="3368040" h="1226820">
                <a:moveTo>
                  <a:pt x="3163569" y="0"/>
                </a:moveTo>
                <a:lnTo>
                  <a:pt x="204470" y="0"/>
                </a:lnTo>
                <a:lnTo>
                  <a:pt x="157594" y="5401"/>
                </a:lnTo>
                <a:lnTo>
                  <a:pt x="114559" y="20786"/>
                </a:lnTo>
                <a:lnTo>
                  <a:pt x="76593" y="44926"/>
                </a:lnTo>
                <a:lnTo>
                  <a:pt x="44926" y="76593"/>
                </a:lnTo>
                <a:lnTo>
                  <a:pt x="20786" y="114559"/>
                </a:lnTo>
                <a:lnTo>
                  <a:pt x="5401" y="157594"/>
                </a:lnTo>
                <a:lnTo>
                  <a:pt x="0" y="204469"/>
                </a:lnTo>
                <a:lnTo>
                  <a:pt x="0" y="1022350"/>
                </a:lnTo>
                <a:lnTo>
                  <a:pt x="5401" y="1069225"/>
                </a:lnTo>
                <a:lnTo>
                  <a:pt x="20786" y="1112260"/>
                </a:lnTo>
                <a:lnTo>
                  <a:pt x="44926" y="1150226"/>
                </a:lnTo>
                <a:lnTo>
                  <a:pt x="76593" y="1181893"/>
                </a:lnTo>
                <a:lnTo>
                  <a:pt x="114559" y="1206033"/>
                </a:lnTo>
                <a:lnTo>
                  <a:pt x="157594" y="1221418"/>
                </a:lnTo>
                <a:lnTo>
                  <a:pt x="204470" y="1226819"/>
                </a:lnTo>
                <a:lnTo>
                  <a:pt x="3163569" y="1226819"/>
                </a:lnTo>
                <a:lnTo>
                  <a:pt x="3210445" y="1221418"/>
                </a:lnTo>
                <a:lnTo>
                  <a:pt x="3253480" y="1206033"/>
                </a:lnTo>
                <a:lnTo>
                  <a:pt x="3291446" y="1181893"/>
                </a:lnTo>
                <a:lnTo>
                  <a:pt x="3323113" y="1150226"/>
                </a:lnTo>
                <a:lnTo>
                  <a:pt x="3347253" y="1112260"/>
                </a:lnTo>
                <a:lnTo>
                  <a:pt x="3362638" y="1069225"/>
                </a:lnTo>
                <a:lnTo>
                  <a:pt x="3368040" y="1022350"/>
                </a:lnTo>
                <a:lnTo>
                  <a:pt x="3368040" y="204469"/>
                </a:lnTo>
                <a:lnTo>
                  <a:pt x="3362638" y="157594"/>
                </a:lnTo>
                <a:lnTo>
                  <a:pt x="3347253" y="114559"/>
                </a:lnTo>
                <a:lnTo>
                  <a:pt x="3323113" y="76593"/>
                </a:lnTo>
                <a:lnTo>
                  <a:pt x="3291446" y="44926"/>
                </a:lnTo>
                <a:lnTo>
                  <a:pt x="3253480" y="20786"/>
                </a:lnTo>
                <a:lnTo>
                  <a:pt x="3210445" y="5401"/>
                </a:lnTo>
                <a:lnTo>
                  <a:pt x="3163569" y="0"/>
                </a:lnTo>
                <a:close/>
              </a:path>
            </a:pathLst>
          </a:custGeom>
          <a:solidFill>
            <a:srgbClr val="FFFFFF">
              <a:alpha val="90194"/>
            </a:srgbClr>
          </a:solidFill>
        </p:spPr>
        <p:txBody>
          <a:bodyPr wrap="square" lIns="0" tIns="0" rIns="0" bIns="0" rtlCol="0"/>
          <a:lstStyle/>
          <a:p>
            <a:endParaRPr/>
          </a:p>
        </p:txBody>
      </p:sp>
      <p:sp>
        <p:nvSpPr>
          <p:cNvPr id="6" name="object 6"/>
          <p:cNvSpPr/>
          <p:nvPr/>
        </p:nvSpPr>
        <p:spPr>
          <a:xfrm>
            <a:off x="4184141" y="1512569"/>
            <a:ext cx="3368040" cy="1226820"/>
          </a:xfrm>
          <a:custGeom>
            <a:avLst/>
            <a:gdLst/>
            <a:ahLst/>
            <a:cxnLst/>
            <a:rect l="l" t="t" r="r" b="b"/>
            <a:pathLst>
              <a:path w="3368040" h="1226820">
                <a:moveTo>
                  <a:pt x="0" y="204469"/>
                </a:moveTo>
                <a:lnTo>
                  <a:pt x="5401" y="157594"/>
                </a:lnTo>
                <a:lnTo>
                  <a:pt x="20786" y="114559"/>
                </a:lnTo>
                <a:lnTo>
                  <a:pt x="44926" y="76593"/>
                </a:lnTo>
                <a:lnTo>
                  <a:pt x="76593" y="44926"/>
                </a:lnTo>
                <a:lnTo>
                  <a:pt x="114559" y="20786"/>
                </a:lnTo>
                <a:lnTo>
                  <a:pt x="157594" y="5401"/>
                </a:lnTo>
                <a:lnTo>
                  <a:pt x="204470" y="0"/>
                </a:lnTo>
                <a:lnTo>
                  <a:pt x="3163569" y="0"/>
                </a:lnTo>
                <a:lnTo>
                  <a:pt x="3210445" y="5401"/>
                </a:lnTo>
                <a:lnTo>
                  <a:pt x="3253480" y="20786"/>
                </a:lnTo>
                <a:lnTo>
                  <a:pt x="3291446" y="44926"/>
                </a:lnTo>
                <a:lnTo>
                  <a:pt x="3323113" y="76593"/>
                </a:lnTo>
                <a:lnTo>
                  <a:pt x="3347253" y="114559"/>
                </a:lnTo>
                <a:lnTo>
                  <a:pt x="3362638" y="157594"/>
                </a:lnTo>
                <a:lnTo>
                  <a:pt x="3368040" y="204469"/>
                </a:lnTo>
                <a:lnTo>
                  <a:pt x="3368040" y="1022350"/>
                </a:lnTo>
                <a:lnTo>
                  <a:pt x="3362638" y="1069225"/>
                </a:lnTo>
                <a:lnTo>
                  <a:pt x="3347253" y="1112260"/>
                </a:lnTo>
                <a:lnTo>
                  <a:pt x="3323113" y="1150226"/>
                </a:lnTo>
                <a:lnTo>
                  <a:pt x="3291446" y="1181893"/>
                </a:lnTo>
                <a:lnTo>
                  <a:pt x="3253480" y="1206033"/>
                </a:lnTo>
                <a:lnTo>
                  <a:pt x="3210445" y="1221418"/>
                </a:lnTo>
                <a:lnTo>
                  <a:pt x="3163569" y="1226819"/>
                </a:lnTo>
                <a:lnTo>
                  <a:pt x="204470" y="1226819"/>
                </a:lnTo>
                <a:lnTo>
                  <a:pt x="157594" y="1221418"/>
                </a:lnTo>
                <a:lnTo>
                  <a:pt x="114559" y="1206033"/>
                </a:lnTo>
                <a:lnTo>
                  <a:pt x="76593" y="1181893"/>
                </a:lnTo>
                <a:lnTo>
                  <a:pt x="44926" y="1150226"/>
                </a:lnTo>
                <a:lnTo>
                  <a:pt x="20786" y="1112260"/>
                </a:lnTo>
                <a:lnTo>
                  <a:pt x="5401" y="1069225"/>
                </a:lnTo>
                <a:lnTo>
                  <a:pt x="0" y="1022350"/>
                </a:lnTo>
                <a:lnTo>
                  <a:pt x="0" y="204469"/>
                </a:lnTo>
                <a:close/>
              </a:path>
            </a:pathLst>
          </a:custGeom>
          <a:ln w="25907">
            <a:solidFill>
              <a:srgbClr val="4F81BC"/>
            </a:solidFill>
          </a:ln>
        </p:spPr>
        <p:txBody>
          <a:bodyPr wrap="square" lIns="0" tIns="0" rIns="0" bIns="0" rtlCol="0"/>
          <a:lstStyle/>
          <a:p>
            <a:endParaRPr/>
          </a:p>
        </p:txBody>
      </p:sp>
      <p:sp>
        <p:nvSpPr>
          <p:cNvPr id="7" name="object 7"/>
          <p:cNvSpPr/>
          <p:nvPr/>
        </p:nvSpPr>
        <p:spPr>
          <a:xfrm>
            <a:off x="4184141" y="2891789"/>
            <a:ext cx="3368040" cy="1226820"/>
          </a:xfrm>
          <a:custGeom>
            <a:avLst/>
            <a:gdLst/>
            <a:ahLst/>
            <a:cxnLst/>
            <a:rect l="l" t="t" r="r" b="b"/>
            <a:pathLst>
              <a:path w="3368040" h="1226820">
                <a:moveTo>
                  <a:pt x="3163569" y="0"/>
                </a:moveTo>
                <a:lnTo>
                  <a:pt x="204470" y="0"/>
                </a:lnTo>
                <a:lnTo>
                  <a:pt x="157594" y="5401"/>
                </a:lnTo>
                <a:lnTo>
                  <a:pt x="114559" y="20786"/>
                </a:lnTo>
                <a:lnTo>
                  <a:pt x="76593" y="44926"/>
                </a:lnTo>
                <a:lnTo>
                  <a:pt x="44926" y="76593"/>
                </a:lnTo>
                <a:lnTo>
                  <a:pt x="20786" y="114559"/>
                </a:lnTo>
                <a:lnTo>
                  <a:pt x="5401" y="157594"/>
                </a:lnTo>
                <a:lnTo>
                  <a:pt x="0" y="204470"/>
                </a:lnTo>
                <a:lnTo>
                  <a:pt x="0" y="1022350"/>
                </a:lnTo>
                <a:lnTo>
                  <a:pt x="5401" y="1069225"/>
                </a:lnTo>
                <a:lnTo>
                  <a:pt x="20786" y="1112260"/>
                </a:lnTo>
                <a:lnTo>
                  <a:pt x="44926" y="1150226"/>
                </a:lnTo>
                <a:lnTo>
                  <a:pt x="76593" y="1181893"/>
                </a:lnTo>
                <a:lnTo>
                  <a:pt x="114559" y="1206033"/>
                </a:lnTo>
                <a:lnTo>
                  <a:pt x="157594" y="1221418"/>
                </a:lnTo>
                <a:lnTo>
                  <a:pt x="204470" y="1226820"/>
                </a:lnTo>
                <a:lnTo>
                  <a:pt x="3163569" y="1226820"/>
                </a:lnTo>
                <a:lnTo>
                  <a:pt x="3210445" y="1221418"/>
                </a:lnTo>
                <a:lnTo>
                  <a:pt x="3253480" y="1206033"/>
                </a:lnTo>
                <a:lnTo>
                  <a:pt x="3291446" y="1181893"/>
                </a:lnTo>
                <a:lnTo>
                  <a:pt x="3323113" y="1150226"/>
                </a:lnTo>
                <a:lnTo>
                  <a:pt x="3347253" y="1112260"/>
                </a:lnTo>
                <a:lnTo>
                  <a:pt x="3362638" y="1069225"/>
                </a:lnTo>
                <a:lnTo>
                  <a:pt x="3368040" y="1022350"/>
                </a:lnTo>
                <a:lnTo>
                  <a:pt x="3368040" y="204470"/>
                </a:lnTo>
                <a:lnTo>
                  <a:pt x="3362638" y="157594"/>
                </a:lnTo>
                <a:lnTo>
                  <a:pt x="3347253" y="114559"/>
                </a:lnTo>
                <a:lnTo>
                  <a:pt x="3323113" y="76593"/>
                </a:lnTo>
                <a:lnTo>
                  <a:pt x="3291446" y="44926"/>
                </a:lnTo>
                <a:lnTo>
                  <a:pt x="3253480" y="20786"/>
                </a:lnTo>
                <a:lnTo>
                  <a:pt x="3210445" y="5401"/>
                </a:lnTo>
                <a:lnTo>
                  <a:pt x="3163569" y="0"/>
                </a:lnTo>
                <a:close/>
              </a:path>
            </a:pathLst>
          </a:custGeom>
          <a:solidFill>
            <a:srgbClr val="FFFFFF">
              <a:alpha val="90194"/>
            </a:srgbClr>
          </a:solidFill>
        </p:spPr>
        <p:txBody>
          <a:bodyPr wrap="square" lIns="0" tIns="0" rIns="0" bIns="0" rtlCol="0"/>
          <a:lstStyle/>
          <a:p>
            <a:endParaRPr/>
          </a:p>
        </p:txBody>
      </p:sp>
      <p:sp>
        <p:nvSpPr>
          <p:cNvPr id="8" name="object 8"/>
          <p:cNvSpPr/>
          <p:nvPr/>
        </p:nvSpPr>
        <p:spPr>
          <a:xfrm>
            <a:off x="4184141" y="2891789"/>
            <a:ext cx="3368040" cy="1226820"/>
          </a:xfrm>
          <a:custGeom>
            <a:avLst/>
            <a:gdLst/>
            <a:ahLst/>
            <a:cxnLst/>
            <a:rect l="l" t="t" r="r" b="b"/>
            <a:pathLst>
              <a:path w="3368040" h="1226820">
                <a:moveTo>
                  <a:pt x="0" y="204470"/>
                </a:moveTo>
                <a:lnTo>
                  <a:pt x="5401" y="157594"/>
                </a:lnTo>
                <a:lnTo>
                  <a:pt x="20786" y="114559"/>
                </a:lnTo>
                <a:lnTo>
                  <a:pt x="44926" y="76593"/>
                </a:lnTo>
                <a:lnTo>
                  <a:pt x="76593" y="44926"/>
                </a:lnTo>
                <a:lnTo>
                  <a:pt x="114559" y="20786"/>
                </a:lnTo>
                <a:lnTo>
                  <a:pt x="157594" y="5401"/>
                </a:lnTo>
                <a:lnTo>
                  <a:pt x="204470" y="0"/>
                </a:lnTo>
                <a:lnTo>
                  <a:pt x="3163569" y="0"/>
                </a:lnTo>
                <a:lnTo>
                  <a:pt x="3210445" y="5401"/>
                </a:lnTo>
                <a:lnTo>
                  <a:pt x="3253480" y="20786"/>
                </a:lnTo>
                <a:lnTo>
                  <a:pt x="3291446" y="44926"/>
                </a:lnTo>
                <a:lnTo>
                  <a:pt x="3323113" y="76593"/>
                </a:lnTo>
                <a:lnTo>
                  <a:pt x="3347253" y="114559"/>
                </a:lnTo>
                <a:lnTo>
                  <a:pt x="3362638" y="157594"/>
                </a:lnTo>
                <a:lnTo>
                  <a:pt x="3368040" y="204470"/>
                </a:lnTo>
                <a:lnTo>
                  <a:pt x="3368040" y="1022350"/>
                </a:lnTo>
                <a:lnTo>
                  <a:pt x="3362638" y="1069225"/>
                </a:lnTo>
                <a:lnTo>
                  <a:pt x="3347253" y="1112260"/>
                </a:lnTo>
                <a:lnTo>
                  <a:pt x="3323113" y="1150226"/>
                </a:lnTo>
                <a:lnTo>
                  <a:pt x="3291446" y="1181893"/>
                </a:lnTo>
                <a:lnTo>
                  <a:pt x="3253480" y="1206033"/>
                </a:lnTo>
                <a:lnTo>
                  <a:pt x="3210445" y="1221418"/>
                </a:lnTo>
                <a:lnTo>
                  <a:pt x="3163569" y="1226820"/>
                </a:lnTo>
                <a:lnTo>
                  <a:pt x="204470" y="1226820"/>
                </a:lnTo>
                <a:lnTo>
                  <a:pt x="157594" y="1221418"/>
                </a:lnTo>
                <a:lnTo>
                  <a:pt x="114559" y="1206033"/>
                </a:lnTo>
                <a:lnTo>
                  <a:pt x="76593" y="1181893"/>
                </a:lnTo>
                <a:lnTo>
                  <a:pt x="44926" y="1150226"/>
                </a:lnTo>
                <a:lnTo>
                  <a:pt x="20786" y="1112260"/>
                </a:lnTo>
                <a:lnTo>
                  <a:pt x="5401" y="1069225"/>
                </a:lnTo>
                <a:lnTo>
                  <a:pt x="0" y="1022350"/>
                </a:lnTo>
                <a:lnTo>
                  <a:pt x="0" y="204470"/>
                </a:lnTo>
                <a:close/>
              </a:path>
            </a:pathLst>
          </a:custGeom>
          <a:ln w="25907">
            <a:solidFill>
              <a:srgbClr val="4F81BC"/>
            </a:solidFill>
          </a:ln>
        </p:spPr>
        <p:txBody>
          <a:bodyPr wrap="square" lIns="0" tIns="0" rIns="0" bIns="0" rtlCol="0"/>
          <a:lstStyle/>
          <a:p>
            <a:endParaRPr/>
          </a:p>
        </p:txBody>
      </p:sp>
      <p:sp>
        <p:nvSpPr>
          <p:cNvPr id="9" name="object 9"/>
          <p:cNvSpPr/>
          <p:nvPr/>
        </p:nvSpPr>
        <p:spPr>
          <a:xfrm>
            <a:off x="4184141" y="4272534"/>
            <a:ext cx="3368040" cy="1226820"/>
          </a:xfrm>
          <a:custGeom>
            <a:avLst/>
            <a:gdLst/>
            <a:ahLst/>
            <a:cxnLst/>
            <a:rect l="l" t="t" r="r" b="b"/>
            <a:pathLst>
              <a:path w="3368040" h="1226820">
                <a:moveTo>
                  <a:pt x="3163569" y="0"/>
                </a:moveTo>
                <a:lnTo>
                  <a:pt x="204470" y="0"/>
                </a:lnTo>
                <a:lnTo>
                  <a:pt x="157594" y="5401"/>
                </a:lnTo>
                <a:lnTo>
                  <a:pt x="114559" y="20786"/>
                </a:lnTo>
                <a:lnTo>
                  <a:pt x="76593" y="44926"/>
                </a:lnTo>
                <a:lnTo>
                  <a:pt x="44926" y="76593"/>
                </a:lnTo>
                <a:lnTo>
                  <a:pt x="20786" y="114559"/>
                </a:lnTo>
                <a:lnTo>
                  <a:pt x="5401" y="157594"/>
                </a:lnTo>
                <a:lnTo>
                  <a:pt x="0" y="204470"/>
                </a:lnTo>
                <a:lnTo>
                  <a:pt x="0" y="1022350"/>
                </a:lnTo>
                <a:lnTo>
                  <a:pt x="5401" y="1069225"/>
                </a:lnTo>
                <a:lnTo>
                  <a:pt x="20786" y="1112260"/>
                </a:lnTo>
                <a:lnTo>
                  <a:pt x="44926" y="1150226"/>
                </a:lnTo>
                <a:lnTo>
                  <a:pt x="76593" y="1181893"/>
                </a:lnTo>
                <a:lnTo>
                  <a:pt x="114559" y="1206033"/>
                </a:lnTo>
                <a:lnTo>
                  <a:pt x="157594" y="1221418"/>
                </a:lnTo>
                <a:lnTo>
                  <a:pt x="204470" y="1226820"/>
                </a:lnTo>
                <a:lnTo>
                  <a:pt x="3163569" y="1226820"/>
                </a:lnTo>
                <a:lnTo>
                  <a:pt x="3210445" y="1221418"/>
                </a:lnTo>
                <a:lnTo>
                  <a:pt x="3253480" y="1206033"/>
                </a:lnTo>
                <a:lnTo>
                  <a:pt x="3291446" y="1181893"/>
                </a:lnTo>
                <a:lnTo>
                  <a:pt x="3323113" y="1150226"/>
                </a:lnTo>
                <a:lnTo>
                  <a:pt x="3347253" y="1112260"/>
                </a:lnTo>
                <a:lnTo>
                  <a:pt x="3362638" y="1069225"/>
                </a:lnTo>
                <a:lnTo>
                  <a:pt x="3368040" y="1022350"/>
                </a:lnTo>
                <a:lnTo>
                  <a:pt x="3368040" y="204470"/>
                </a:lnTo>
                <a:lnTo>
                  <a:pt x="3362638" y="157594"/>
                </a:lnTo>
                <a:lnTo>
                  <a:pt x="3347253" y="114559"/>
                </a:lnTo>
                <a:lnTo>
                  <a:pt x="3323113" y="76593"/>
                </a:lnTo>
                <a:lnTo>
                  <a:pt x="3291446" y="44926"/>
                </a:lnTo>
                <a:lnTo>
                  <a:pt x="3253480" y="20786"/>
                </a:lnTo>
                <a:lnTo>
                  <a:pt x="3210445" y="5401"/>
                </a:lnTo>
                <a:lnTo>
                  <a:pt x="3163569" y="0"/>
                </a:lnTo>
                <a:close/>
              </a:path>
            </a:pathLst>
          </a:custGeom>
          <a:solidFill>
            <a:srgbClr val="FFFFFF">
              <a:alpha val="90194"/>
            </a:srgbClr>
          </a:solidFill>
        </p:spPr>
        <p:txBody>
          <a:bodyPr wrap="square" lIns="0" tIns="0" rIns="0" bIns="0" rtlCol="0"/>
          <a:lstStyle/>
          <a:p>
            <a:endParaRPr/>
          </a:p>
        </p:txBody>
      </p:sp>
      <p:sp>
        <p:nvSpPr>
          <p:cNvPr id="10" name="object 10"/>
          <p:cNvSpPr/>
          <p:nvPr/>
        </p:nvSpPr>
        <p:spPr>
          <a:xfrm>
            <a:off x="4191000" y="4114800"/>
            <a:ext cx="3368040" cy="1226820"/>
          </a:xfrm>
          <a:custGeom>
            <a:avLst/>
            <a:gdLst/>
            <a:ahLst/>
            <a:cxnLst/>
            <a:rect l="l" t="t" r="r" b="b"/>
            <a:pathLst>
              <a:path w="3368040" h="1226820">
                <a:moveTo>
                  <a:pt x="0" y="204470"/>
                </a:moveTo>
                <a:lnTo>
                  <a:pt x="5401" y="157594"/>
                </a:lnTo>
                <a:lnTo>
                  <a:pt x="20786" y="114559"/>
                </a:lnTo>
                <a:lnTo>
                  <a:pt x="44926" y="76593"/>
                </a:lnTo>
                <a:lnTo>
                  <a:pt x="76593" y="44926"/>
                </a:lnTo>
                <a:lnTo>
                  <a:pt x="114559" y="20786"/>
                </a:lnTo>
                <a:lnTo>
                  <a:pt x="157594" y="5401"/>
                </a:lnTo>
                <a:lnTo>
                  <a:pt x="204470" y="0"/>
                </a:lnTo>
                <a:lnTo>
                  <a:pt x="3163569" y="0"/>
                </a:lnTo>
                <a:lnTo>
                  <a:pt x="3210445" y="5401"/>
                </a:lnTo>
                <a:lnTo>
                  <a:pt x="3253480" y="20786"/>
                </a:lnTo>
                <a:lnTo>
                  <a:pt x="3291446" y="44926"/>
                </a:lnTo>
                <a:lnTo>
                  <a:pt x="3323113" y="76593"/>
                </a:lnTo>
                <a:lnTo>
                  <a:pt x="3347253" y="114559"/>
                </a:lnTo>
                <a:lnTo>
                  <a:pt x="3362638" y="157594"/>
                </a:lnTo>
                <a:lnTo>
                  <a:pt x="3368040" y="204470"/>
                </a:lnTo>
                <a:lnTo>
                  <a:pt x="3368040" y="1022350"/>
                </a:lnTo>
                <a:lnTo>
                  <a:pt x="3362638" y="1069225"/>
                </a:lnTo>
                <a:lnTo>
                  <a:pt x="3347253" y="1112260"/>
                </a:lnTo>
                <a:lnTo>
                  <a:pt x="3323113" y="1150226"/>
                </a:lnTo>
                <a:lnTo>
                  <a:pt x="3291446" y="1181893"/>
                </a:lnTo>
                <a:lnTo>
                  <a:pt x="3253480" y="1206033"/>
                </a:lnTo>
                <a:lnTo>
                  <a:pt x="3210445" y="1221418"/>
                </a:lnTo>
                <a:lnTo>
                  <a:pt x="3163569" y="1226820"/>
                </a:lnTo>
                <a:lnTo>
                  <a:pt x="204470" y="1226820"/>
                </a:lnTo>
                <a:lnTo>
                  <a:pt x="157594" y="1221418"/>
                </a:lnTo>
                <a:lnTo>
                  <a:pt x="114559" y="1206033"/>
                </a:lnTo>
                <a:lnTo>
                  <a:pt x="76593" y="1181893"/>
                </a:lnTo>
                <a:lnTo>
                  <a:pt x="44926" y="1150226"/>
                </a:lnTo>
                <a:lnTo>
                  <a:pt x="20786" y="1112260"/>
                </a:lnTo>
                <a:lnTo>
                  <a:pt x="5401" y="1069225"/>
                </a:lnTo>
                <a:lnTo>
                  <a:pt x="0" y="1022350"/>
                </a:lnTo>
                <a:lnTo>
                  <a:pt x="0" y="204470"/>
                </a:lnTo>
                <a:close/>
              </a:path>
            </a:pathLst>
          </a:custGeom>
          <a:ln w="25908">
            <a:solidFill>
              <a:srgbClr val="4F81BC"/>
            </a:solidFill>
          </a:ln>
        </p:spPr>
        <p:txBody>
          <a:bodyPr wrap="square" lIns="0" tIns="0" rIns="0" bIns="0" rtlCol="0"/>
          <a:lstStyle/>
          <a:p>
            <a:endParaRPr/>
          </a:p>
        </p:txBody>
      </p:sp>
      <p:sp>
        <p:nvSpPr>
          <p:cNvPr id="11" name="object 11"/>
          <p:cNvSpPr txBox="1"/>
          <p:nvPr/>
        </p:nvSpPr>
        <p:spPr>
          <a:xfrm>
            <a:off x="4310634" y="1697482"/>
            <a:ext cx="3112770" cy="3688079"/>
          </a:xfrm>
          <a:prstGeom prst="rect">
            <a:avLst/>
          </a:prstGeom>
        </p:spPr>
        <p:txBody>
          <a:bodyPr vert="horz" wrap="square" lIns="0" tIns="35560" rIns="0" bIns="0" rtlCol="0">
            <a:spAutoFit/>
          </a:bodyPr>
          <a:lstStyle/>
          <a:p>
            <a:pPr marL="29209" marR="23495" algn="ctr">
              <a:lnSpc>
                <a:spcPct val="91500"/>
              </a:lnSpc>
              <a:spcBef>
                <a:spcPts val="280"/>
              </a:spcBef>
            </a:pPr>
            <a:r>
              <a:rPr sz="1800" spc="-5" dirty="0">
                <a:latin typeface="Calibri"/>
                <a:cs typeface="Calibri"/>
              </a:rPr>
              <a:t>The </a:t>
            </a:r>
            <a:r>
              <a:rPr sz="1800" spc="-10" dirty="0">
                <a:latin typeface="Calibri"/>
                <a:cs typeface="Calibri"/>
              </a:rPr>
              <a:t>prefix 'micro' </a:t>
            </a:r>
            <a:r>
              <a:rPr sz="1800" spc="-5" dirty="0">
                <a:latin typeface="Calibri"/>
                <a:cs typeface="Calibri"/>
              </a:rPr>
              <a:t>is derived </a:t>
            </a:r>
            <a:r>
              <a:rPr sz="1800" spc="-15" dirty="0">
                <a:latin typeface="Calibri"/>
                <a:cs typeface="Calibri"/>
              </a:rPr>
              <a:t>from  </a:t>
            </a:r>
            <a:r>
              <a:rPr sz="1800" spc="-5" dirty="0">
                <a:latin typeface="Calibri"/>
                <a:cs typeface="Calibri"/>
              </a:rPr>
              <a:t>Greek </a:t>
            </a:r>
            <a:r>
              <a:rPr sz="1800" spc="-15" dirty="0">
                <a:latin typeface="Calibri"/>
                <a:cs typeface="Calibri"/>
              </a:rPr>
              <a:t>word </a:t>
            </a:r>
            <a:r>
              <a:rPr sz="1800" spc="-10" dirty="0">
                <a:latin typeface="Calibri"/>
                <a:cs typeface="Calibri"/>
              </a:rPr>
              <a:t>'mikros', </a:t>
            </a:r>
            <a:r>
              <a:rPr sz="1800" dirty="0">
                <a:latin typeface="Calibri"/>
                <a:cs typeface="Calibri"/>
              </a:rPr>
              <a:t>meaning  </a:t>
            </a:r>
            <a:r>
              <a:rPr sz="1800" spc="-5" dirty="0">
                <a:latin typeface="Calibri"/>
                <a:cs typeface="Calibri"/>
              </a:rPr>
              <a:t>small.</a:t>
            </a:r>
            <a:endParaRPr sz="1800">
              <a:latin typeface="Calibri"/>
              <a:cs typeface="Calibri"/>
            </a:endParaRPr>
          </a:p>
          <a:p>
            <a:pPr>
              <a:lnSpc>
                <a:spcPct val="100000"/>
              </a:lnSpc>
            </a:pPr>
            <a:endParaRPr sz="1800">
              <a:latin typeface="Times New Roman"/>
              <a:cs typeface="Times New Roman"/>
            </a:endParaRPr>
          </a:p>
          <a:p>
            <a:pPr>
              <a:lnSpc>
                <a:spcPct val="100000"/>
              </a:lnSpc>
              <a:spcBef>
                <a:spcPts val="45"/>
              </a:spcBef>
            </a:pPr>
            <a:endParaRPr sz="1600">
              <a:latin typeface="Times New Roman"/>
              <a:cs typeface="Times New Roman"/>
            </a:endParaRPr>
          </a:p>
          <a:p>
            <a:pPr marL="13970" marR="7620" algn="ctr">
              <a:lnSpc>
                <a:spcPct val="91400"/>
              </a:lnSpc>
            </a:pPr>
            <a:r>
              <a:rPr sz="1800" spc="-10" dirty="0">
                <a:latin typeface="Calibri"/>
                <a:cs typeface="Calibri"/>
              </a:rPr>
              <a:t>“Micro economics </a:t>
            </a:r>
            <a:r>
              <a:rPr sz="1800" spc="-5" dirty="0">
                <a:latin typeface="Calibri"/>
                <a:cs typeface="Calibri"/>
              </a:rPr>
              <a:t>studies </a:t>
            </a:r>
            <a:r>
              <a:rPr sz="1800" dirty="0">
                <a:latin typeface="Calibri"/>
                <a:cs typeface="Calibri"/>
              </a:rPr>
              <a:t>the  </a:t>
            </a:r>
            <a:r>
              <a:rPr sz="1800" spc="-10" dirty="0">
                <a:latin typeface="Calibri"/>
                <a:cs typeface="Calibri"/>
              </a:rPr>
              <a:t>economic </a:t>
            </a:r>
            <a:r>
              <a:rPr sz="1800" spc="-5" dirty="0">
                <a:latin typeface="Calibri"/>
                <a:cs typeface="Calibri"/>
              </a:rPr>
              <a:t>behaviour of</a:t>
            </a:r>
            <a:r>
              <a:rPr sz="1800" spc="-65" dirty="0">
                <a:latin typeface="Calibri"/>
                <a:cs typeface="Calibri"/>
              </a:rPr>
              <a:t> </a:t>
            </a:r>
            <a:r>
              <a:rPr sz="1800" spc="-5" dirty="0">
                <a:latin typeface="Calibri"/>
                <a:cs typeface="Calibri"/>
              </a:rPr>
              <a:t>individual  economic units </a:t>
            </a:r>
            <a:r>
              <a:rPr sz="1800" dirty="0">
                <a:latin typeface="Calibri"/>
                <a:cs typeface="Calibri"/>
              </a:rPr>
              <a:t>and</a:t>
            </a:r>
            <a:r>
              <a:rPr sz="1800" spc="-30" dirty="0">
                <a:latin typeface="Calibri"/>
                <a:cs typeface="Calibri"/>
              </a:rPr>
              <a:t> </a:t>
            </a:r>
            <a:r>
              <a:rPr sz="1800" spc="-5" dirty="0">
                <a:latin typeface="Calibri"/>
                <a:cs typeface="Calibri"/>
              </a:rPr>
              <a:t>individual</a:t>
            </a:r>
            <a:endParaRPr sz="1800">
              <a:latin typeface="Calibri"/>
              <a:cs typeface="Calibri"/>
            </a:endParaRPr>
          </a:p>
          <a:p>
            <a:pPr marL="597535">
              <a:lnSpc>
                <a:spcPts val="1980"/>
              </a:lnSpc>
            </a:pPr>
            <a:r>
              <a:rPr sz="1800" spc="-5" dirty="0">
                <a:latin typeface="Calibri"/>
                <a:cs typeface="Calibri"/>
              </a:rPr>
              <a:t>economic</a:t>
            </a:r>
            <a:r>
              <a:rPr sz="1800" spc="-20" dirty="0">
                <a:latin typeface="Calibri"/>
                <a:cs typeface="Calibri"/>
              </a:rPr>
              <a:t> </a:t>
            </a:r>
            <a:r>
              <a:rPr sz="1800" spc="-15" dirty="0">
                <a:latin typeface="Calibri"/>
                <a:cs typeface="Calibri"/>
              </a:rPr>
              <a:t>variables.”</a:t>
            </a:r>
            <a:endParaRPr sz="1800">
              <a:latin typeface="Calibri"/>
              <a:cs typeface="Calibri"/>
            </a:endParaRPr>
          </a:p>
          <a:p>
            <a:pPr>
              <a:lnSpc>
                <a:spcPct val="100000"/>
              </a:lnSpc>
              <a:spcBef>
                <a:spcPts val="30"/>
              </a:spcBef>
            </a:pPr>
            <a:endParaRPr sz="2550">
              <a:latin typeface="Times New Roman"/>
              <a:cs typeface="Times New Roman"/>
            </a:endParaRPr>
          </a:p>
          <a:p>
            <a:pPr marL="12065" marR="5080" algn="ctr">
              <a:lnSpc>
                <a:spcPct val="91500"/>
              </a:lnSpc>
            </a:pPr>
            <a:r>
              <a:rPr sz="1800" spc="-5" dirty="0">
                <a:latin typeface="Calibri"/>
                <a:cs typeface="Calibri"/>
              </a:rPr>
              <a:t>The study of economic</a:t>
            </a:r>
            <a:r>
              <a:rPr sz="1800" spc="-80" dirty="0">
                <a:latin typeface="Calibri"/>
                <a:cs typeface="Calibri"/>
              </a:rPr>
              <a:t> </a:t>
            </a:r>
            <a:r>
              <a:rPr sz="1800" spc="-5" dirty="0">
                <a:latin typeface="Calibri"/>
                <a:cs typeface="Calibri"/>
              </a:rPr>
              <a:t>behaviour  of </a:t>
            </a:r>
            <a:r>
              <a:rPr sz="1800" dirty="0">
                <a:latin typeface="Calibri"/>
                <a:cs typeface="Calibri"/>
              </a:rPr>
              <a:t>the </a:t>
            </a:r>
            <a:r>
              <a:rPr sz="1800" spc="-5" dirty="0">
                <a:latin typeface="Calibri"/>
                <a:cs typeface="Calibri"/>
              </a:rPr>
              <a:t>households, firms </a:t>
            </a:r>
            <a:r>
              <a:rPr sz="1800" dirty="0">
                <a:latin typeface="Calibri"/>
                <a:cs typeface="Calibri"/>
              </a:rPr>
              <a:t>and  </a:t>
            </a:r>
            <a:r>
              <a:rPr sz="1800" spc="-5" dirty="0">
                <a:latin typeface="Calibri"/>
                <a:cs typeface="Calibri"/>
              </a:rPr>
              <a:t>industries </a:t>
            </a:r>
            <a:r>
              <a:rPr sz="1800" spc="-10" dirty="0">
                <a:latin typeface="Calibri"/>
                <a:cs typeface="Calibri"/>
              </a:rPr>
              <a:t>forms </a:t>
            </a:r>
            <a:r>
              <a:rPr sz="1800" dirty="0">
                <a:latin typeface="Calibri"/>
                <a:cs typeface="Calibri"/>
              </a:rPr>
              <a:t>the </a:t>
            </a:r>
            <a:r>
              <a:rPr sz="1800" spc="-5" dirty="0">
                <a:latin typeface="Calibri"/>
                <a:cs typeface="Calibri"/>
              </a:rPr>
              <a:t>subject-  </a:t>
            </a:r>
            <a:r>
              <a:rPr sz="1800" spc="-15" dirty="0">
                <a:latin typeface="Calibri"/>
                <a:cs typeface="Calibri"/>
              </a:rPr>
              <a:t>matter </a:t>
            </a:r>
            <a:r>
              <a:rPr sz="1800" spc="-5" dirty="0">
                <a:latin typeface="Calibri"/>
                <a:cs typeface="Calibri"/>
              </a:rPr>
              <a:t>of </a:t>
            </a:r>
            <a:r>
              <a:rPr sz="1800" spc="-10" dirty="0">
                <a:latin typeface="Calibri"/>
                <a:cs typeface="Calibri"/>
              </a:rPr>
              <a:t>micro</a:t>
            </a:r>
            <a:r>
              <a:rPr sz="1800" spc="-5" dirty="0">
                <a:latin typeface="Calibri"/>
                <a:cs typeface="Calibri"/>
              </a:rPr>
              <a:t> </a:t>
            </a:r>
            <a:r>
              <a:rPr sz="1800" spc="-10" dirty="0">
                <a:latin typeface="Calibri"/>
                <a:cs typeface="Calibri"/>
              </a:rPr>
              <a:t>economics.</a:t>
            </a:r>
            <a:endParaRPr sz="1800">
              <a:latin typeface="Calibri"/>
              <a:cs typeface="Calibri"/>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68588" y="159433"/>
            <a:ext cx="8785486" cy="6544267"/>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2509773" y="904113"/>
            <a:ext cx="4102100" cy="1708785"/>
          </a:xfrm>
          <a:prstGeom prst="rect">
            <a:avLst/>
          </a:prstGeom>
        </p:spPr>
        <p:txBody>
          <a:bodyPr vert="horz" wrap="square" lIns="0" tIns="48895" rIns="0" bIns="0" rtlCol="0">
            <a:spAutoFit/>
          </a:bodyPr>
          <a:lstStyle/>
          <a:p>
            <a:pPr marL="12700" marR="5080" indent="-635" algn="ctr">
              <a:lnSpc>
                <a:spcPct val="90000"/>
              </a:lnSpc>
              <a:spcBef>
                <a:spcPts val="385"/>
              </a:spcBef>
            </a:pPr>
            <a:r>
              <a:rPr sz="2400" b="0" spc="-10" dirty="0">
                <a:latin typeface="Calibri"/>
                <a:cs typeface="Calibri"/>
              </a:rPr>
              <a:t>Micro </a:t>
            </a:r>
            <a:r>
              <a:rPr sz="2400" b="0" spc="-5" dirty="0">
                <a:latin typeface="Calibri"/>
                <a:cs typeface="Calibri"/>
              </a:rPr>
              <a:t>economics </a:t>
            </a:r>
            <a:r>
              <a:rPr sz="2400" b="0" dirty="0">
                <a:latin typeface="Calibri"/>
                <a:cs typeface="Calibri"/>
              </a:rPr>
              <a:t>is </a:t>
            </a:r>
            <a:r>
              <a:rPr sz="2400" b="0" spc="-10" dirty="0">
                <a:latin typeface="Calibri"/>
                <a:cs typeface="Calibri"/>
              </a:rPr>
              <a:t>concerned  </a:t>
            </a:r>
            <a:r>
              <a:rPr sz="2400" b="0" dirty="0">
                <a:latin typeface="Calibri"/>
                <a:cs typeface="Calibri"/>
              </a:rPr>
              <a:t>with </a:t>
            </a:r>
            <a:r>
              <a:rPr sz="2400" b="0" spc="-5" dirty="0">
                <a:latin typeface="Calibri"/>
                <a:cs typeface="Calibri"/>
              </a:rPr>
              <a:t>economic </a:t>
            </a:r>
            <a:r>
              <a:rPr sz="2400" b="0" dirty="0">
                <a:latin typeface="Calibri"/>
                <a:cs typeface="Calibri"/>
              </a:rPr>
              <a:t>activities </a:t>
            </a:r>
            <a:r>
              <a:rPr sz="2400" b="0" spc="-5" dirty="0">
                <a:latin typeface="Calibri"/>
                <a:cs typeface="Calibri"/>
              </a:rPr>
              <a:t>of  individual </a:t>
            </a:r>
            <a:r>
              <a:rPr sz="2400" b="0" spc="-10" dirty="0">
                <a:latin typeface="Calibri"/>
                <a:cs typeface="Calibri"/>
              </a:rPr>
              <a:t>economic </a:t>
            </a:r>
            <a:r>
              <a:rPr sz="2400" b="0" spc="-5" dirty="0">
                <a:latin typeface="Calibri"/>
                <a:cs typeface="Calibri"/>
              </a:rPr>
              <a:t>units as  </a:t>
            </a:r>
            <a:r>
              <a:rPr sz="2400" b="0" spc="-10" dirty="0">
                <a:latin typeface="Calibri"/>
                <a:cs typeface="Calibri"/>
              </a:rPr>
              <a:t>consumers, resource owners</a:t>
            </a:r>
            <a:r>
              <a:rPr sz="2400" b="0" spc="-75" dirty="0">
                <a:latin typeface="Calibri"/>
                <a:cs typeface="Calibri"/>
              </a:rPr>
              <a:t> </a:t>
            </a:r>
            <a:r>
              <a:rPr sz="2400" b="0" spc="-5" dirty="0">
                <a:latin typeface="Calibri"/>
                <a:cs typeface="Calibri"/>
              </a:rPr>
              <a:t>and  business</a:t>
            </a:r>
            <a:r>
              <a:rPr sz="2400" b="0" spc="-10" dirty="0">
                <a:latin typeface="Calibri"/>
                <a:cs typeface="Calibri"/>
              </a:rPr>
              <a:t> </a:t>
            </a:r>
            <a:r>
              <a:rPr sz="2400" b="0" spc="-5" dirty="0">
                <a:latin typeface="Calibri"/>
                <a:cs typeface="Calibri"/>
              </a:rPr>
              <a:t>firms.</a:t>
            </a:r>
            <a:endParaRPr sz="2400">
              <a:latin typeface="Calibri"/>
              <a:cs typeface="Calibri"/>
            </a:endParaRPr>
          </a:p>
        </p:txBody>
      </p:sp>
      <p:sp>
        <p:nvSpPr>
          <p:cNvPr id="4" name="object 4"/>
          <p:cNvSpPr txBox="1"/>
          <p:nvPr/>
        </p:nvSpPr>
        <p:spPr>
          <a:xfrm>
            <a:off x="4986909" y="3585159"/>
            <a:ext cx="3617595" cy="2367280"/>
          </a:xfrm>
          <a:prstGeom prst="rect">
            <a:avLst/>
          </a:prstGeom>
        </p:spPr>
        <p:txBody>
          <a:bodyPr vert="horz" wrap="square" lIns="0" tIns="49530" rIns="0" bIns="0" rtlCol="0">
            <a:spAutoFit/>
          </a:bodyPr>
          <a:lstStyle/>
          <a:p>
            <a:pPr marL="12700" marR="5080" indent="635" algn="ctr">
              <a:lnSpc>
                <a:spcPct val="90000"/>
              </a:lnSpc>
              <a:spcBef>
                <a:spcPts val="390"/>
              </a:spcBef>
            </a:pPr>
            <a:r>
              <a:rPr sz="2400" dirty="0">
                <a:latin typeface="Calibri"/>
                <a:cs typeface="Calibri"/>
              </a:rPr>
              <a:t>It </a:t>
            </a:r>
            <a:r>
              <a:rPr sz="2400" spc="-10" dirty="0">
                <a:latin typeface="Calibri"/>
                <a:cs typeface="Calibri"/>
              </a:rPr>
              <a:t>explains how </a:t>
            </a:r>
            <a:r>
              <a:rPr sz="2400" dirty="0">
                <a:latin typeface="Calibri"/>
                <a:cs typeface="Calibri"/>
              </a:rPr>
              <a:t>these  individuals as </a:t>
            </a:r>
            <a:r>
              <a:rPr sz="2400" spc="-10" dirty="0">
                <a:latin typeface="Calibri"/>
                <a:cs typeface="Calibri"/>
              </a:rPr>
              <a:t>consumers </a:t>
            </a:r>
            <a:r>
              <a:rPr sz="2400" spc="-5" dirty="0">
                <a:latin typeface="Calibri"/>
                <a:cs typeface="Calibri"/>
              </a:rPr>
              <a:t>or  households, </a:t>
            </a:r>
            <a:r>
              <a:rPr sz="2400" dirty="0">
                <a:latin typeface="Calibri"/>
                <a:cs typeface="Calibri"/>
              </a:rPr>
              <a:t>as </a:t>
            </a:r>
            <a:r>
              <a:rPr sz="2400" spc="-10" dirty="0">
                <a:latin typeface="Calibri"/>
                <a:cs typeface="Calibri"/>
              </a:rPr>
              <a:t>resource  owners </a:t>
            </a:r>
            <a:r>
              <a:rPr sz="2400" spc="-5" dirty="0">
                <a:latin typeface="Calibri"/>
                <a:cs typeface="Calibri"/>
              </a:rPr>
              <a:t>and as </a:t>
            </a:r>
            <a:r>
              <a:rPr sz="2400" spc="-15" dirty="0">
                <a:latin typeface="Calibri"/>
                <a:cs typeface="Calibri"/>
              </a:rPr>
              <a:t>producers  play </a:t>
            </a:r>
            <a:r>
              <a:rPr sz="2400" dirty="0">
                <a:latin typeface="Calibri"/>
                <a:cs typeface="Calibri"/>
              </a:rPr>
              <a:t>their </a:t>
            </a:r>
            <a:r>
              <a:rPr sz="2400" spc="-5" dirty="0">
                <a:latin typeface="Calibri"/>
                <a:cs typeface="Calibri"/>
              </a:rPr>
              <a:t>part </a:t>
            </a:r>
            <a:r>
              <a:rPr sz="2400" dirty="0">
                <a:latin typeface="Calibri"/>
                <a:cs typeface="Calibri"/>
              </a:rPr>
              <a:t>in the</a:t>
            </a:r>
            <a:r>
              <a:rPr sz="2400" spc="-85" dirty="0">
                <a:latin typeface="Calibri"/>
                <a:cs typeface="Calibri"/>
              </a:rPr>
              <a:t> </a:t>
            </a:r>
            <a:r>
              <a:rPr sz="2400" spc="-10" dirty="0">
                <a:latin typeface="Calibri"/>
                <a:cs typeface="Calibri"/>
              </a:rPr>
              <a:t>working  </a:t>
            </a:r>
            <a:r>
              <a:rPr sz="2400" spc="-5" dirty="0">
                <a:latin typeface="Calibri"/>
                <a:cs typeface="Calibri"/>
              </a:rPr>
              <a:t>of </a:t>
            </a:r>
            <a:r>
              <a:rPr sz="2400" dirty="0">
                <a:latin typeface="Calibri"/>
                <a:cs typeface="Calibri"/>
              </a:rPr>
              <a:t>the </a:t>
            </a:r>
            <a:r>
              <a:rPr sz="2400" spc="-5" dirty="0">
                <a:latin typeface="Calibri"/>
                <a:cs typeface="Calibri"/>
              </a:rPr>
              <a:t>whole </a:t>
            </a:r>
            <a:r>
              <a:rPr sz="2400" spc="-10" dirty="0">
                <a:latin typeface="Calibri"/>
                <a:cs typeface="Calibri"/>
              </a:rPr>
              <a:t>economic  </a:t>
            </a:r>
            <a:r>
              <a:rPr sz="2400" spc="-20" dirty="0">
                <a:latin typeface="Calibri"/>
                <a:cs typeface="Calibri"/>
              </a:rPr>
              <a:t>system.</a:t>
            </a:r>
            <a:endParaRPr sz="2400">
              <a:latin typeface="Calibri"/>
              <a:cs typeface="Calibri"/>
            </a:endParaRPr>
          </a:p>
        </p:txBody>
      </p:sp>
      <p:sp>
        <p:nvSpPr>
          <p:cNvPr id="5" name="object 5"/>
          <p:cNvSpPr txBox="1"/>
          <p:nvPr/>
        </p:nvSpPr>
        <p:spPr>
          <a:xfrm>
            <a:off x="507898" y="4244085"/>
            <a:ext cx="3637279" cy="1049655"/>
          </a:xfrm>
          <a:prstGeom prst="rect">
            <a:avLst/>
          </a:prstGeom>
        </p:spPr>
        <p:txBody>
          <a:bodyPr vert="horz" wrap="square" lIns="0" tIns="53975" rIns="0" bIns="0" rtlCol="0">
            <a:spAutoFit/>
          </a:bodyPr>
          <a:lstStyle/>
          <a:p>
            <a:pPr marL="12700" marR="5080" indent="2540" algn="ctr">
              <a:lnSpc>
                <a:spcPts val="2590"/>
              </a:lnSpc>
              <a:spcBef>
                <a:spcPts val="425"/>
              </a:spcBef>
            </a:pPr>
            <a:r>
              <a:rPr sz="2400" dirty="0">
                <a:latin typeface="Calibri"/>
                <a:cs typeface="Calibri"/>
              </a:rPr>
              <a:t>It </a:t>
            </a:r>
            <a:r>
              <a:rPr sz="2400" spc="-15" dirty="0">
                <a:latin typeface="Calibri"/>
                <a:cs typeface="Calibri"/>
              </a:rPr>
              <a:t>revolves </a:t>
            </a:r>
            <a:r>
              <a:rPr sz="2400" spc="-10" dirty="0">
                <a:latin typeface="Calibri"/>
                <a:cs typeface="Calibri"/>
              </a:rPr>
              <a:t>around </a:t>
            </a:r>
            <a:r>
              <a:rPr sz="2400" spc="-5" dirty="0">
                <a:latin typeface="Calibri"/>
                <a:cs typeface="Calibri"/>
              </a:rPr>
              <a:t>the  </a:t>
            </a:r>
            <a:r>
              <a:rPr sz="2400" spc="-10" dirty="0">
                <a:latin typeface="Calibri"/>
                <a:cs typeface="Calibri"/>
              </a:rPr>
              <a:t>interaction </a:t>
            </a:r>
            <a:r>
              <a:rPr sz="2400" spc="-5" dirty="0">
                <a:latin typeface="Calibri"/>
                <a:cs typeface="Calibri"/>
              </a:rPr>
              <a:t>of </a:t>
            </a:r>
            <a:r>
              <a:rPr sz="2400" spc="-10" dirty="0">
                <a:latin typeface="Calibri"/>
                <a:cs typeface="Calibri"/>
              </a:rPr>
              <a:t>consumers</a:t>
            </a:r>
            <a:r>
              <a:rPr sz="2400" spc="-105" dirty="0">
                <a:latin typeface="Calibri"/>
                <a:cs typeface="Calibri"/>
              </a:rPr>
              <a:t> </a:t>
            </a:r>
            <a:r>
              <a:rPr sz="2400" spc="-5" dirty="0">
                <a:latin typeface="Calibri"/>
                <a:cs typeface="Calibri"/>
              </a:rPr>
              <a:t>and  </a:t>
            </a:r>
            <a:r>
              <a:rPr sz="2400" spc="-10" dirty="0">
                <a:latin typeface="Calibri"/>
                <a:cs typeface="Calibri"/>
              </a:rPr>
              <a:t>producers </a:t>
            </a:r>
            <a:r>
              <a:rPr sz="2400" dirty="0">
                <a:latin typeface="Calibri"/>
                <a:cs typeface="Calibri"/>
              </a:rPr>
              <a:t>in</a:t>
            </a:r>
            <a:r>
              <a:rPr sz="2400" spc="-20" dirty="0">
                <a:latin typeface="Calibri"/>
                <a:cs typeface="Calibri"/>
              </a:rPr>
              <a:t> </a:t>
            </a:r>
            <a:r>
              <a:rPr sz="2400" spc="-10" dirty="0">
                <a:latin typeface="Calibri"/>
                <a:cs typeface="Calibri"/>
              </a:rPr>
              <a:t>markets.</a:t>
            </a:r>
            <a:endParaRPr sz="2400">
              <a:latin typeface="Calibri"/>
              <a:cs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6823709" y="3237738"/>
            <a:ext cx="0" cy="368300"/>
          </a:xfrm>
          <a:custGeom>
            <a:avLst/>
            <a:gdLst/>
            <a:ahLst/>
            <a:cxnLst/>
            <a:rect l="l" t="t" r="r" b="b"/>
            <a:pathLst>
              <a:path h="368300">
                <a:moveTo>
                  <a:pt x="0" y="0"/>
                </a:moveTo>
                <a:lnTo>
                  <a:pt x="0" y="368173"/>
                </a:lnTo>
              </a:path>
            </a:pathLst>
          </a:custGeom>
          <a:ln w="25908">
            <a:solidFill>
              <a:srgbClr val="F79546"/>
            </a:solidFill>
          </a:ln>
        </p:spPr>
        <p:txBody>
          <a:bodyPr wrap="square" lIns="0" tIns="0" rIns="0" bIns="0" rtlCol="0"/>
          <a:lstStyle/>
          <a:p>
            <a:endParaRPr/>
          </a:p>
        </p:txBody>
      </p:sp>
      <p:sp>
        <p:nvSpPr>
          <p:cNvPr id="3" name="object 3"/>
          <p:cNvSpPr/>
          <p:nvPr/>
        </p:nvSpPr>
        <p:spPr>
          <a:xfrm>
            <a:off x="2955798" y="3237738"/>
            <a:ext cx="2320925" cy="368300"/>
          </a:xfrm>
          <a:custGeom>
            <a:avLst/>
            <a:gdLst/>
            <a:ahLst/>
            <a:cxnLst/>
            <a:rect l="l" t="t" r="r" b="b"/>
            <a:pathLst>
              <a:path w="2320925" h="368300">
                <a:moveTo>
                  <a:pt x="0" y="0"/>
                </a:moveTo>
                <a:lnTo>
                  <a:pt x="0" y="250825"/>
                </a:lnTo>
                <a:lnTo>
                  <a:pt x="2320543" y="250825"/>
                </a:lnTo>
                <a:lnTo>
                  <a:pt x="2320543" y="368173"/>
                </a:lnTo>
              </a:path>
            </a:pathLst>
          </a:custGeom>
          <a:ln w="25907">
            <a:solidFill>
              <a:srgbClr val="F79546"/>
            </a:solidFill>
          </a:ln>
        </p:spPr>
        <p:txBody>
          <a:bodyPr wrap="square" lIns="0" tIns="0" rIns="0" bIns="0" rtlCol="0"/>
          <a:lstStyle/>
          <a:p>
            <a:endParaRPr/>
          </a:p>
        </p:txBody>
      </p:sp>
      <p:sp>
        <p:nvSpPr>
          <p:cNvPr id="4" name="object 4"/>
          <p:cNvSpPr/>
          <p:nvPr/>
        </p:nvSpPr>
        <p:spPr>
          <a:xfrm>
            <a:off x="2955798" y="3237738"/>
            <a:ext cx="774065" cy="368300"/>
          </a:xfrm>
          <a:custGeom>
            <a:avLst/>
            <a:gdLst/>
            <a:ahLst/>
            <a:cxnLst/>
            <a:rect l="l" t="t" r="r" b="b"/>
            <a:pathLst>
              <a:path w="774064" h="368300">
                <a:moveTo>
                  <a:pt x="0" y="0"/>
                </a:moveTo>
                <a:lnTo>
                  <a:pt x="0" y="250825"/>
                </a:lnTo>
                <a:lnTo>
                  <a:pt x="773556" y="250825"/>
                </a:lnTo>
                <a:lnTo>
                  <a:pt x="773556" y="368173"/>
                </a:lnTo>
              </a:path>
            </a:pathLst>
          </a:custGeom>
          <a:ln w="25908">
            <a:solidFill>
              <a:srgbClr val="F79546"/>
            </a:solidFill>
          </a:ln>
        </p:spPr>
        <p:txBody>
          <a:bodyPr wrap="square" lIns="0" tIns="0" rIns="0" bIns="0" rtlCol="0"/>
          <a:lstStyle/>
          <a:p>
            <a:endParaRPr/>
          </a:p>
        </p:txBody>
      </p:sp>
      <p:sp>
        <p:nvSpPr>
          <p:cNvPr id="5" name="object 5"/>
          <p:cNvSpPr/>
          <p:nvPr/>
        </p:nvSpPr>
        <p:spPr>
          <a:xfrm>
            <a:off x="2181605" y="3237738"/>
            <a:ext cx="774065" cy="368300"/>
          </a:xfrm>
          <a:custGeom>
            <a:avLst/>
            <a:gdLst/>
            <a:ahLst/>
            <a:cxnLst/>
            <a:rect l="l" t="t" r="r" b="b"/>
            <a:pathLst>
              <a:path w="774064" h="368300">
                <a:moveTo>
                  <a:pt x="773557" y="0"/>
                </a:moveTo>
                <a:lnTo>
                  <a:pt x="773557" y="250825"/>
                </a:lnTo>
                <a:lnTo>
                  <a:pt x="0" y="250825"/>
                </a:lnTo>
                <a:lnTo>
                  <a:pt x="0" y="368173"/>
                </a:lnTo>
              </a:path>
            </a:pathLst>
          </a:custGeom>
          <a:ln w="25908">
            <a:solidFill>
              <a:srgbClr val="F79546"/>
            </a:solidFill>
          </a:ln>
        </p:spPr>
        <p:txBody>
          <a:bodyPr wrap="square" lIns="0" tIns="0" rIns="0" bIns="0" rtlCol="0"/>
          <a:lstStyle/>
          <a:p>
            <a:endParaRPr/>
          </a:p>
        </p:txBody>
      </p:sp>
      <p:sp>
        <p:nvSpPr>
          <p:cNvPr id="6" name="object 6"/>
          <p:cNvSpPr/>
          <p:nvPr/>
        </p:nvSpPr>
        <p:spPr>
          <a:xfrm>
            <a:off x="634745" y="3237738"/>
            <a:ext cx="2320925" cy="368300"/>
          </a:xfrm>
          <a:custGeom>
            <a:avLst/>
            <a:gdLst/>
            <a:ahLst/>
            <a:cxnLst/>
            <a:rect l="l" t="t" r="r" b="b"/>
            <a:pathLst>
              <a:path w="2320925" h="368300">
                <a:moveTo>
                  <a:pt x="2320544" y="0"/>
                </a:moveTo>
                <a:lnTo>
                  <a:pt x="2320544" y="250825"/>
                </a:lnTo>
                <a:lnTo>
                  <a:pt x="0" y="250825"/>
                </a:lnTo>
                <a:lnTo>
                  <a:pt x="0" y="368173"/>
                </a:lnTo>
              </a:path>
            </a:pathLst>
          </a:custGeom>
          <a:ln w="25908">
            <a:solidFill>
              <a:srgbClr val="F79546"/>
            </a:solidFill>
          </a:ln>
        </p:spPr>
        <p:txBody>
          <a:bodyPr wrap="square" lIns="0" tIns="0" rIns="0" bIns="0" rtlCol="0"/>
          <a:lstStyle/>
          <a:p>
            <a:endParaRPr/>
          </a:p>
        </p:txBody>
      </p:sp>
      <p:sp>
        <p:nvSpPr>
          <p:cNvPr id="7" name="object 7"/>
          <p:cNvSpPr/>
          <p:nvPr/>
        </p:nvSpPr>
        <p:spPr>
          <a:xfrm>
            <a:off x="2321814" y="2433066"/>
            <a:ext cx="1266825" cy="805180"/>
          </a:xfrm>
          <a:custGeom>
            <a:avLst/>
            <a:gdLst/>
            <a:ahLst/>
            <a:cxnLst/>
            <a:rect l="l" t="t" r="r" b="b"/>
            <a:pathLst>
              <a:path w="1266825" h="805180">
                <a:moveTo>
                  <a:pt x="1185926" y="0"/>
                </a:moveTo>
                <a:lnTo>
                  <a:pt x="80518" y="0"/>
                </a:lnTo>
                <a:lnTo>
                  <a:pt x="49184" y="6330"/>
                </a:lnTo>
                <a:lnTo>
                  <a:pt x="23590" y="23590"/>
                </a:lnTo>
                <a:lnTo>
                  <a:pt x="6330" y="49184"/>
                </a:lnTo>
                <a:lnTo>
                  <a:pt x="0" y="80518"/>
                </a:lnTo>
                <a:lnTo>
                  <a:pt x="0" y="724154"/>
                </a:lnTo>
                <a:lnTo>
                  <a:pt x="6330" y="755487"/>
                </a:lnTo>
                <a:lnTo>
                  <a:pt x="23590" y="781081"/>
                </a:lnTo>
                <a:lnTo>
                  <a:pt x="49184" y="798341"/>
                </a:lnTo>
                <a:lnTo>
                  <a:pt x="80518" y="804672"/>
                </a:lnTo>
                <a:lnTo>
                  <a:pt x="1185926" y="804672"/>
                </a:lnTo>
                <a:lnTo>
                  <a:pt x="1217259" y="798341"/>
                </a:lnTo>
                <a:lnTo>
                  <a:pt x="1242853" y="781081"/>
                </a:lnTo>
                <a:lnTo>
                  <a:pt x="1260113" y="755487"/>
                </a:lnTo>
                <a:lnTo>
                  <a:pt x="1266444" y="724154"/>
                </a:lnTo>
                <a:lnTo>
                  <a:pt x="1266444" y="80518"/>
                </a:lnTo>
                <a:lnTo>
                  <a:pt x="1260113" y="49184"/>
                </a:lnTo>
                <a:lnTo>
                  <a:pt x="1242853" y="23590"/>
                </a:lnTo>
                <a:lnTo>
                  <a:pt x="1217259" y="6330"/>
                </a:lnTo>
                <a:lnTo>
                  <a:pt x="1185926" y="0"/>
                </a:lnTo>
                <a:close/>
              </a:path>
            </a:pathLst>
          </a:custGeom>
          <a:solidFill>
            <a:srgbClr val="8063A1"/>
          </a:solidFill>
        </p:spPr>
        <p:txBody>
          <a:bodyPr wrap="square" lIns="0" tIns="0" rIns="0" bIns="0" rtlCol="0"/>
          <a:lstStyle/>
          <a:p>
            <a:endParaRPr/>
          </a:p>
        </p:txBody>
      </p:sp>
      <p:sp>
        <p:nvSpPr>
          <p:cNvPr id="8" name="object 8"/>
          <p:cNvSpPr/>
          <p:nvPr/>
        </p:nvSpPr>
        <p:spPr>
          <a:xfrm>
            <a:off x="2321814" y="2433066"/>
            <a:ext cx="1266825" cy="805180"/>
          </a:xfrm>
          <a:custGeom>
            <a:avLst/>
            <a:gdLst/>
            <a:ahLst/>
            <a:cxnLst/>
            <a:rect l="l" t="t" r="r" b="b"/>
            <a:pathLst>
              <a:path w="1266825" h="805180">
                <a:moveTo>
                  <a:pt x="0" y="80518"/>
                </a:moveTo>
                <a:lnTo>
                  <a:pt x="6330" y="49184"/>
                </a:lnTo>
                <a:lnTo>
                  <a:pt x="23590" y="23590"/>
                </a:lnTo>
                <a:lnTo>
                  <a:pt x="49184" y="6330"/>
                </a:lnTo>
                <a:lnTo>
                  <a:pt x="80518" y="0"/>
                </a:lnTo>
                <a:lnTo>
                  <a:pt x="1185926" y="0"/>
                </a:lnTo>
                <a:lnTo>
                  <a:pt x="1217259" y="6330"/>
                </a:lnTo>
                <a:lnTo>
                  <a:pt x="1242853" y="23590"/>
                </a:lnTo>
                <a:lnTo>
                  <a:pt x="1260113" y="49184"/>
                </a:lnTo>
                <a:lnTo>
                  <a:pt x="1266444" y="80518"/>
                </a:lnTo>
                <a:lnTo>
                  <a:pt x="1266444" y="724154"/>
                </a:lnTo>
                <a:lnTo>
                  <a:pt x="1260113" y="755487"/>
                </a:lnTo>
                <a:lnTo>
                  <a:pt x="1242853" y="781081"/>
                </a:lnTo>
                <a:lnTo>
                  <a:pt x="1217259" y="798341"/>
                </a:lnTo>
                <a:lnTo>
                  <a:pt x="1185926" y="804672"/>
                </a:lnTo>
                <a:lnTo>
                  <a:pt x="80518" y="804672"/>
                </a:lnTo>
                <a:lnTo>
                  <a:pt x="49184" y="798341"/>
                </a:lnTo>
                <a:lnTo>
                  <a:pt x="23590" y="781081"/>
                </a:lnTo>
                <a:lnTo>
                  <a:pt x="6330" y="755487"/>
                </a:lnTo>
                <a:lnTo>
                  <a:pt x="0" y="724154"/>
                </a:lnTo>
                <a:lnTo>
                  <a:pt x="0" y="80518"/>
                </a:lnTo>
                <a:close/>
              </a:path>
            </a:pathLst>
          </a:custGeom>
          <a:ln w="25908">
            <a:solidFill>
              <a:srgbClr val="FFFFFF"/>
            </a:solidFill>
          </a:ln>
        </p:spPr>
        <p:txBody>
          <a:bodyPr wrap="square" lIns="0" tIns="0" rIns="0" bIns="0" rtlCol="0"/>
          <a:lstStyle/>
          <a:p>
            <a:endParaRPr/>
          </a:p>
        </p:txBody>
      </p:sp>
      <p:sp>
        <p:nvSpPr>
          <p:cNvPr id="9" name="object 9"/>
          <p:cNvSpPr/>
          <p:nvPr/>
        </p:nvSpPr>
        <p:spPr>
          <a:xfrm>
            <a:off x="2463545" y="2567177"/>
            <a:ext cx="1264920" cy="803275"/>
          </a:xfrm>
          <a:custGeom>
            <a:avLst/>
            <a:gdLst/>
            <a:ahLst/>
            <a:cxnLst/>
            <a:rect l="l" t="t" r="r" b="b"/>
            <a:pathLst>
              <a:path w="1264920" h="803275">
                <a:moveTo>
                  <a:pt x="1184656" y="0"/>
                </a:moveTo>
                <a:lnTo>
                  <a:pt x="80264" y="0"/>
                </a:lnTo>
                <a:lnTo>
                  <a:pt x="49023" y="6308"/>
                </a:lnTo>
                <a:lnTo>
                  <a:pt x="23510" y="23510"/>
                </a:lnTo>
                <a:lnTo>
                  <a:pt x="6308" y="49023"/>
                </a:lnTo>
                <a:lnTo>
                  <a:pt x="0" y="80263"/>
                </a:lnTo>
                <a:lnTo>
                  <a:pt x="0" y="722884"/>
                </a:lnTo>
                <a:lnTo>
                  <a:pt x="6308" y="754124"/>
                </a:lnTo>
                <a:lnTo>
                  <a:pt x="23510" y="779637"/>
                </a:lnTo>
                <a:lnTo>
                  <a:pt x="49023" y="796839"/>
                </a:lnTo>
                <a:lnTo>
                  <a:pt x="80264" y="803148"/>
                </a:lnTo>
                <a:lnTo>
                  <a:pt x="1184656" y="803148"/>
                </a:lnTo>
                <a:lnTo>
                  <a:pt x="1215896" y="796839"/>
                </a:lnTo>
                <a:lnTo>
                  <a:pt x="1241409" y="779637"/>
                </a:lnTo>
                <a:lnTo>
                  <a:pt x="1258611" y="754124"/>
                </a:lnTo>
                <a:lnTo>
                  <a:pt x="1264920" y="722884"/>
                </a:lnTo>
                <a:lnTo>
                  <a:pt x="1264920" y="80263"/>
                </a:lnTo>
                <a:lnTo>
                  <a:pt x="1258611" y="49023"/>
                </a:lnTo>
                <a:lnTo>
                  <a:pt x="1241409" y="23510"/>
                </a:lnTo>
                <a:lnTo>
                  <a:pt x="1215896" y="6308"/>
                </a:lnTo>
                <a:lnTo>
                  <a:pt x="1184656" y="0"/>
                </a:lnTo>
                <a:close/>
              </a:path>
            </a:pathLst>
          </a:custGeom>
          <a:solidFill>
            <a:srgbClr val="FFFFFF">
              <a:alpha val="90194"/>
            </a:srgbClr>
          </a:solidFill>
        </p:spPr>
        <p:txBody>
          <a:bodyPr wrap="square" lIns="0" tIns="0" rIns="0" bIns="0" rtlCol="0"/>
          <a:lstStyle/>
          <a:p>
            <a:endParaRPr/>
          </a:p>
        </p:txBody>
      </p:sp>
      <p:sp>
        <p:nvSpPr>
          <p:cNvPr id="10" name="object 10"/>
          <p:cNvSpPr/>
          <p:nvPr/>
        </p:nvSpPr>
        <p:spPr>
          <a:xfrm>
            <a:off x="2463545" y="2567177"/>
            <a:ext cx="1264920" cy="803275"/>
          </a:xfrm>
          <a:custGeom>
            <a:avLst/>
            <a:gdLst/>
            <a:ahLst/>
            <a:cxnLst/>
            <a:rect l="l" t="t" r="r" b="b"/>
            <a:pathLst>
              <a:path w="1264920" h="803275">
                <a:moveTo>
                  <a:pt x="0" y="80263"/>
                </a:moveTo>
                <a:lnTo>
                  <a:pt x="6308" y="49023"/>
                </a:lnTo>
                <a:lnTo>
                  <a:pt x="23510" y="23510"/>
                </a:lnTo>
                <a:lnTo>
                  <a:pt x="49023" y="6308"/>
                </a:lnTo>
                <a:lnTo>
                  <a:pt x="80264" y="0"/>
                </a:lnTo>
                <a:lnTo>
                  <a:pt x="1184656" y="0"/>
                </a:lnTo>
                <a:lnTo>
                  <a:pt x="1215896" y="6308"/>
                </a:lnTo>
                <a:lnTo>
                  <a:pt x="1241409" y="23510"/>
                </a:lnTo>
                <a:lnTo>
                  <a:pt x="1258611" y="49023"/>
                </a:lnTo>
                <a:lnTo>
                  <a:pt x="1264920" y="80263"/>
                </a:lnTo>
                <a:lnTo>
                  <a:pt x="1264920" y="722884"/>
                </a:lnTo>
                <a:lnTo>
                  <a:pt x="1258611" y="754124"/>
                </a:lnTo>
                <a:lnTo>
                  <a:pt x="1241409" y="779637"/>
                </a:lnTo>
                <a:lnTo>
                  <a:pt x="1215896" y="796839"/>
                </a:lnTo>
                <a:lnTo>
                  <a:pt x="1184656" y="803148"/>
                </a:lnTo>
                <a:lnTo>
                  <a:pt x="80264" y="803148"/>
                </a:lnTo>
                <a:lnTo>
                  <a:pt x="49023" y="796839"/>
                </a:lnTo>
                <a:lnTo>
                  <a:pt x="23510" y="779637"/>
                </a:lnTo>
                <a:lnTo>
                  <a:pt x="6308" y="754124"/>
                </a:lnTo>
                <a:lnTo>
                  <a:pt x="0" y="722884"/>
                </a:lnTo>
                <a:lnTo>
                  <a:pt x="0" y="80263"/>
                </a:lnTo>
                <a:close/>
              </a:path>
            </a:pathLst>
          </a:custGeom>
          <a:ln w="25908">
            <a:solidFill>
              <a:srgbClr val="8063A1"/>
            </a:solidFill>
          </a:ln>
        </p:spPr>
        <p:txBody>
          <a:bodyPr wrap="square" lIns="0" tIns="0" rIns="0" bIns="0" rtlCol="0"/>
          <a:lstStyle/>
          <a:p>
            <a:endParaRPr/>
          </a:p>
        </p:txBody>
      </p:sp>
      <p:sp>
        <p:nvSpPr>
          <p:cNvPr id="11" name="object 11"/>
          <p:cNvSpPr txBox="1"/>
          <p:nvPr/>
        </p:nvSpPr>
        <p:spPr>
          <a:xfrm>
            <a:off x="2774695" y="2714625"/>
            <a:ext cx="643255" cy="462915"/>
          </a:xfrm>
          <a:prstGeom prst="rect">
            <a:avLst/>
          </a:prstGeom>
        </p:spPr>
        <p:txBody>
          <a:bodyPr vert="horz" wrap="square" lIns="0" tIns="12700" rIns="0" bIns="0" rtlCol="0">
            <a:spAutoFit/>
          </a:bodyPr>
          <a:lstStyle/>
          <a:p>
            <a:pPr marL="12700">
              <a:lnSpc>
                <a:spcPts val="1720"/>
              </a:lnSpc>
              <a:spcBef>
                <a:spcPts val="100"/>
              </a:spcBef>
            </a:pPr>
            <a:r>
              <a:rPr sz="1500" b="1" spc="-10" dirty="0">
                <a:latin typeface="Calibri"/>
                <a:cs typeface="Calibri"/>
              </a:rPr>
              <a:t>Product</a:t>
            </a:r>
            <a:endParaRPr sz="1500">
              <a:latin typeface="Calibri"/>
              <a:cs typeface="Calibri"/>
            </a:endParaRPr>
          </a:p>
          <a:p>
            <a:pPr marL="12700">
              <a:lnSpc>
                <a:spcPts val="1720"/>
              </a:lnSpc>
            </a:pPr>
            <a:r>
              <a:rPr sz="1500" b="1" spc="-15" dirty="0">
                <a:latin typeface="Calibri"/>
                <a:cs typeface="Calibri"/>
              </a:rPr>
              <a:t>market:</a:t>
            </a:r>
            <a:endParaRPr sz="1500">
              <a:latin typeface="Calibri"/>
              <a:cs typeface="Calibri"/>
            </a:endParaRPr>
          </a:p>
        </p:txBody>
      </p:sp>
      <p:sp>
        <p:nvSpPr>
          <p:cNvPr id="12" name="object 12"/>
          <p:cNvSpPr/>
          <p:nvPr/>
        </p:nvSpPr>
        <p:spPr>
          <a:xfrm>
            <a:off x="2286" y="3605021"/>
            <a:ext cx="1264920" cy="805180"/>
          </a:xfrm>
          <a:custGeom>
            <a:avLst/>
            <a:gdLst/>
            <a:ahLst/>
            <a:cxnLst/>
            <a:rect l="l" t="t" r="r" b="b"/>
            <a:pathLst>
              <a:path w="1264920" h="805179">
                <a:moveTo>
                  <a:pt x="1184452" y="0"/>
                </a:moveTo>
                <a:lnTo>
                  <a:pt x="80467" y="0"/>
                </a:lnTo>
                <a:lnTo>
                  <a:pt x="49145" y="6330"/>
                </a:lnTo>
                <a:lnTo>
                  <a:pt x="23568" y="23590"/>
                </a:lnTo>
                <a:lnTo>
                  <a:pt x="6323" y="49184"/>
                </a:lnTo>
                <a:lnTo>
                  <a:pt x="0" y="80517"/>
                </a:lnTo>
                <a:lnTo>
                  <a:pt x="0" y="724153"/>
                </a:lnTo>
                <a:lnTo>
                  <a:pt x="6323" y="755487"/>
                </a:lnTo>
                <a:lnTo>
                  <a:pt x="23568" y="781081"/>
                </a:lnTo>
                <a:lnTo>
                  <a:pt x="49145" y="798341"/>
                </a:lnTo>
                <a:lnTo>
                  <a:pt x="80467" y="804671"/>
                </a:lnTo>
                <a:lnTo>
                  <a:pt x="1184452" y="804671"/>
                </a:lnTo>
                <a:lnTo>
                  <a:pt x="1215772" y="798341"/>
                </a:lnTo>
                <a:lnTo>
                  <a:pt x="1241350" y="781081"/>
                </a:lnTo>
                <a:lnTo>
                  <a:pt x="1258595" y="755487"/>
                </a:lnTo>
                <a:lnTo>
                  <a:pt x="1264920" y="724153"/>
                </a:lnTo>
                <a:lnTo>
                  <a:pt x="1264920" y="80517"/>
                </a:lnTo>
                <a:lnTo>
                  <a:pt x="1258595" y="49184"/>
                </a:lnTo>
                <a:lnTo>
                  <a:pt x="1241350" y="23590"/>
                </a:lnTo>
                <a:lnTo>
                  <a:pt x="1215772" y="6330"/>
                </a:lnTo>
                <a:lnTo>
                  <a:pt x="1184452" y="0"/>
                </a:lnTo>
                <a:close/>
              </a:path>
            </a:pathLst>
          </a:custGeom>
          <a:solidFill>
            <a:srgbClr val="F79546"/>
          </a:solidFill>
        </p:spPr>
        <p:txBody>
          <a:bodyPr wrap="square" lIns="0" tIns="0" rIns="0" bIns="0" rtlCol="0"/>
          <a:lstStyle/>
          <a:p>
            <a:endParaRPr/>
          </a:p>
        </p:txBody>
      </p:sp>
      <p:sp>
        <p:nvSpPr>
          <p:cNvPr id="13" name="object 13"/>
          <p:cNvSpPr/>
          <p:nvPr/>
        </p:nvSpPr>
        <p:spPr>
          <a:xfrm>
            <a:off x="2286" y="3605021"/>
            <a:ext cx="1264920" cy="805180"/>
          </a:xfrm>
          <a:custGeom>
            <a:avLst/>
            <a:gdLst/>
            <a:ahLst/>
            <a:cxnLst/>
            <a:rect l="l" t="t" r="r" b="b"/>
            <a:pathLst>
              <a:path w="1264920" h="805179">
                <a:moveTo>
                  <a:pt x="0" y="80517"/>
                </a:moveTo>
                <a:lnTo>
                  <a:pt x="6323" y="49184"/>
                </a:lnTo>
                <a:lnTo>
                  <a:pt x="23568" y="23590"/>
                </a:lnTo>
                <a:lnTo>
                  <a:pt x="49145" y="6330"/>
                </a:lnTo>
                <a:lnTo>
                  <a:pt x="80467" y="0"/>
                </a:lnTo>
                <a:lnTo>
                  <a:pt x="1184452" y="0"/>
                </a:lnTo>
                <a:lnTo>
                  <a:pt x="1215772" y="6330"/>
                </a:lnTo>
                <a:lnTo>
                  <a:pt x="1241350" y="23590"/>
                </a:lnTo>
                <a:lnTo>
                  <a:pt x="1258595" y="49184"/>
                </a:lnTo>
                <a:lnTo>
                  <a:pt x="1264920" y="80517"/>
                </a:lnTo>
                <a:lnTo>
                  <a:pt x="1264920" y="724153"/>
                </a:lnTo>
                <a:lnTo>
                  <a:pt x="1258595" y="755487"/>
                </a:lnTo>
                <a:lnTo>
                  <a:pt x="1241350" y="781081"/>
                </a:lnTo>
                <a:lnTo>
                  <a:pt x="1215772" y="798341"/>
                </a:lnTo>
                <a:lnTo>
                  <a:pt x="1184452" y="804671"/>
                </a:lnTo>
                <a:lnTo>
                  <a:pt x="80467" y="804671"/>
                </a:lnTo>
                <a:lnTo>
                  <a:pt x="49145" y="798341"/>
                </a:lnTo>
                <a:lnTo>
                  <a:pt x="23568" y="781081"/>
                </a:lnTo>
                <a:lnTo>
                  <a:pt x="6323" y="755487"/>
                </a:lnTo>
                <a:lnTo>
                  <a:pt x="0" y="724153"/>
                </a:lnTo>
                <a:lnTo>
                  <a:pt x="0" y="80517"/>
                </a:lnTo>
                <a:close/>
              </a:path>
            </a:pathLst>
          </a:custGeom>
          <a:ln w="25908">
            <a:solidFill>
              <a:srgbClr val="FFFFFF"/>
            </a:solidFill>
          </a:ln>
        </p:spPr>
        <p:txBody>
          <a:bodyPr wrap="square" lIns="0" tIns="0" rIns="0" bIns="0" rtlCol="0"/>
          <a:lstStyle/>
          <a:p>
            <a:endParaRPr/>
          </a:p>
        </p:txBody>
      </p:sp>
      <p:sp>
        <p:nvSpPr>
          <p:cNvPr id="14" name="object 14"/>
          <p:cNvSpPr/>
          <p:nvPr/>
        </p:nvSpPr>
        <p:spPr>
          <a:xfrm>
            <a:off x="142494" y="3739134"/>
            <a:ext cx="1266825" cy="803275"/>
          </a:xfrm>
          <a:custGeom>
            <a:avLst/>
            <a:gdLst/>
            <a:ahLst/>
            <a:cxnLst/>
            <a:rect l="l" t="t" r="r" b="b"/>
            <a:pathLst>
              <a:path w="1266825" h="803275">
                <a:moveTo>
                  <a:pt x="1186180" y="0"/>
                </a:moveTo>
                <a:lnTo>
                  <a:pt x="80314" y="0"/>
                </a:lnTo>
                <a:lnTo>
                  <a:pt x="49050" y="6308"/>
                </a:lnTo>
                <a:lnTo>
                  <a:pt x="23521" y="23510"/>
                </a:lnTo>
                <a:lnTo>
                  <a:pt x="6310" y="49023"/>
                </a:lnTo>
                <a:lnTo>
                  <a:pt x="0" y="80264"/>
                </a:lnTo>
                <a:lnTo>
                  <a:pt x="0" y="722884"/>
                </a:lnTo>
                <a:lnTo>
                  <a:pt x="6310" y="754124"/>
                </a:lnTo>
                <a:lnTo>
                  <a:pt x="23521" y="779637"/>
                </a:lnTo>
                <a:lnTo>
                  <a:pt x="49050" y="796839"/>
                </a:lnTo>
                <a:lnTo>
                  <a:pt x="80314" y="803148"/>
                </a:lnTo>
                <a:lnTo>
                  <a:pt x="1186180" y="803148"/>
                </a:lnTo>
                <a:lnTo>
                  <a:pt x="1217420" y="796839"/>
                </a:lnTo>
                <a:lnTo>
                  <a:pt x="1242933" y="779637"/>
                </a:lnTo>
                <a:lnTo>
                  <a:pt x="1260135" y="754124"/>
                </a:lnTo>
                <a:lnTo>
                  <a:pt x="1266444" y="722884"/>
                </a:lnTo>
                <a:lnTo>
                  <a:pt x="1266444" y="80264"/>
                </a:lnTo>
                <a:lnTo>
                  <a:pt x="1260135" y="49023"/>
                </a:lnTo>
                <a:lnTo>
                  <a:pt x="1242933" y="23510"/>
                </a:lnTo>
                <a:lnTo>
                  <a:pt x="1217420" y="6308"/>
                </a:lnTo>
                <a:lnTo>
                  <a:pt x="1186180" y="0"/>
                </a:lnTo>
                <a:close/>
              </a:path>
            </a:pathLst>
          </a:custGeom>
          <a:solidFill>
            <a:srgbClr val="FFFFFF">
              <a:alpha val="90194"/>
            </a:srgbClr>
          </a:solidFill>
        </p:spPr>
        <p:txBody>
          <a:bodyPr wrap="square" lIns="0" tIns="0" rIns="0" bIns="0" rtlCol="0"/>
          <a:lstStyle/>
          <a:p>
            <a:endParaRPr/>
          </a:p>
        </p:txBody>
      </p:sp>
      <p:sp>
        <p:nvSpPr>
          <p:cNvPr id="15" name="object 15"/>
          <p:cNvSpPr/>
          <p:nvPr/>
        </p:nvSpPr>
        <p:spPr>
          <a:xfrm>
            <a:off x="142494" y="3739134"/>
            <a:ext cx="1266825" cy="803275"/>
          </a:xfrm>
          <a:custGeom>
            <a:avLst/>
            <a:gdLst/>
            <a:ahLst/>
            <a:cxnLst/>
            <a:rect l="l" t="t" r="r" b="b"/>
            <a:pathLst>
              <a:path w="1266825" h="803275">
                <a:moveTo>
                  <a:pt x="0" y="80264"/>
                </a:moveTo>
                <a:lnTo>
                  <a:pt x="6310" y="49023"/>
                </a:lnTo>
                <a:lnTo>
                  <a:pt x="23521" y="23510"/>
                </a:lnTo>
                <a:lnTo>
                  <a:pt x="49050" y="6308"/>
                </a:lnTo>
                <a:lnTo>
                  <a:pt x="80314" y="0"/>
                </a:lnTo>
                <a:lnTo>
                  <a:pt x="1186180" y="0"/>
                </a:lnTo>
                <a:lnTo>
                  <a:pt x="1217420" y="6308"/>
                </a:lnTo>
                <a:lnTo>
                  <a:pt x="1242933" y="23510"/>
                </a:lnTo>
                <a:lnTo>
                  <a:pt x="1260135" y="49023"/>
                </a:lnTo>
                <a:lnTo>
                  <a:pt x="1266444" y="80264"/>
                </a:lnTo>
                <a:lnTo>
                  <a:pt x="1266444" y="722884"/>
                </a:lnTo>
                <a:lnTo>
                  <a:pt x="1260135" y="754124"/>
                </a:lnTo>
                <a:lnTo>
                  <a:pt x="1242933" y="779637"/>
                </a:lnTo>
                <a:lnTo>
                  <a:pt x="1217420" y="796839"/>
                </a:lnTo>
                <a:lnTo>
                  <a:pt x="1186180" y="803148"/>
                </a:lnTo>
                <a:lnTo>
                  <a:pt x="80314" y="803148"/>
                </a:lnTo>
                <a:lnTo>
                  <a:pt x="49050" y="796839"/>
                </a:lnTo>
                <a:lnTo>
                  <a:pt x="23521" y="779637"/>
                </a:lnTo>
                <a:lnTo>
                  <a:pt x="6310" y="754124"/>
                </a:lnTo>
                <a:lnTo>
                  <a:pt x="0" y="722884"/>
                </a:lnTo>
                <a:lnTo>
                  <a:pt x="0" y="80264"/>
                </a:lnTo>
                <a:close/>
              </a:path>
            </a:pathLst>
          </a:custGeom>
          <a:ln w="25908">
            <a:solidFill>
              <a:srgbClr val="F79546"/>
            </a:solidFill>
          </a:ln>
        </p:spPr>
        <p:txBody>
          <a:bodyPr wrap="square" lIns="0" tIns="0" rIns="0" bIns="0" rtlCol="0"/>
          <a:lstStyle/>
          <a:p>
            <a:endParaRPr/>
          </a:p>
        </p:txBody>
      </p:sp>
      <p:sp>
        <p:nvSpPr>
          <p:cNvPr id="16" name="object 16"/>
          <p:cNvSpPr txBox="1"/>
          <p:nvPr/>
        </p:nvSpPr>
        <p:spPr>
          <a:xfrm>
            <a:off x="397256" y="3886961"/>
            <a:ext cx="755650" cy="462915"/>
          </a:xfrm>
          <a:prstGeom prst="rect">
            <a:avLst/>
          </a:prstGeom>
        </p:spPr>
        <p:txBody>
          <a:bodyPr vert="horz" wrap="square" lIns="0" tIns="36195" rIns="0" bIns="0" rtlCol="0">
            <a:spAutoFit/>
          </a:bodyPr>
          <a:lstStyle/>
          <a:p>
            <a:pPr marL="60960" marR="5080" indent="-48895">
              <a:lnSpc>
                <a:spcPts val="1639"/>
              </a:lnSpc>
              <a:spcBef>
                <a:spcPts val="285"/>
              </a:spcBef>
            </a:pPr>
            <a:r>
              <a:rPr sz="1500" i="1" spc="-5" dirty="0">
                <a:latin typeface="Calibri"/>
                <a:cs typeface="Calibri"/>
              </a:rPr>
              <a:t>Theory</a:t>
            </a:r>
            <a:r>
              <a:rPr sz="1500" i="1" spc="-75" dirty="0">
                <a:latin typeface="Calibri"/>
                <a:cs typeface="Calibri"/>
              </a:rPr>
              <a:t> </a:t>
            </a:r>
            <a:r>
              <a:rPr sz="1500" i="1" spc="-5" dirty="0">
                <a:latin typeface="Calibri"/>
                <a:cs typeface="Calibri"/>
              </a:rPr>
              <a:t>of  demand</a:t>
            </a:r>
            <a:endParaRPr sz="1500">
              <a:latin typeface="Calibri"/>
              <a:cs typeface="Calibri"/>
            </a:endParaRPr>
          </a:p>
        </p:txBody>
      </p:sp>
      <p:sp>
        <p:nvSpPr>
          <p:cNvPr id="17" name="object 17"/>
          <p:cNvSpPr/>
          <p:nvPr/>
        </p:nvSpPr>
        <p:spPr>
          <a:xfrm>
            <a:off x="1549146" y="3605021"/>
            <a:ext cx="1264920" cy="805180"/>
          </a:xfrm>
          <a:custGeom>
            <a:avLst/>
            <a:gdLst/>
            <a:ahLst/>
            <a:cxnLst/>
            <a:rect l="l" t="t" r="r" b="b"/>
            <a:pathLst>
              <a:path w="1264920" h="805179">
                <a:moveTo>
                  <a:pt x="1184402" y="0"/>
                </a:moveTo>
                <a:lnTo>
                  <a:pt x="80517" y="0"/>
                </a:lnTo>
                <a:lnTo>
                  <a:pt x="49184" y="6330"/>
                </a:lnTo>
                <a:lnTo>
                  <a:pt x="23590" y="23590"/>
                </a:lnTo>
                <a:lnTo>
                  <a:pt x="6330" y="49184"/>
                </a:lnTo>
                <a:lnTo>
                  <a:pt x="0" y="80517"/>
                </a:lnTo>
                <a:lnTo>
                  <a:pt x="0" y="724153"/>
                </a:lnTo>
                <a:lnTo>
                  <a:pt x="6330" y="755487"/>
                </a:lnTo>
                <a:lnTo>
                  <a:pt x="23590" y="781081"/>
                </a:lnTo>
                <a:lnTo>
                  <a:pt x="49184" y="798341"/>
                </a:lnTo>
                <a:lnTo>
                  <a:pt x="80517" y="804671"/>
                </a:lnTo>
                <a:lnTo>
                  <a:pt x="1184402" y="804671"/>
                </a:lnTo>
                <a:lnTo>
                  <a:pt x="1215735" y="798341"/>
                </a:lnTo>
                <a:lnTo>
                  <a:pt x="1241329" y="781081"/>
                </a:lnTo>
                <a:lnTo>
                  <a:pt x="1258589" y="755487"/>
                </a:lnTo>
                <a:lnTo>
                  <a:pt x="1264920" y="724153"/>
                </a:lnTo>
                <a:lnTo>
                  <a:pt x="1264920" y="80517"/>
                </a:lnTo>
                <a:lnTo>
                  <a:pt x="1258589" y="49184"/>
                </a:lnTo>
                <a:lnTo>
                  <a:pt x="1241329" y="23590"/>
                </a:lnTo>
                <a:lnTo>
                  <a:pt x="1215735" y="6330"/>
                </a:lnTo>
                <a:lnTo>
                  <a:pt x="1184402" y="0"/>
                </a:lnTo>
                <a:close/>
              </a:path>
            </a:pathLst>
          </a:custGeom>
          <a:solidFill>
            <a:srgbClr val="F79546"/>
          </a:solidFill>
        </p:spPr>
        <p:txBody>
          <a:bodyPr wrap="square" lIns="0" tIns="0" rIns="0" bIns="0" rtlCol="0"/>
          <a:lstStyle/>
          <a:p>
            <a:endParaRPr/>
          </a:p>
        </p:txBody>
      </p:sp>
      <p:sp>
        <p:nvSpPr>
          <p:cNvPr id="18" name="object 18"/>
          <p:cNvSpPr/>
          <p:nvPr/>
        </p:nvSpPr>
        <p:spPr>
          <a:xfrm>
            <a:off x="1549146" y="3605021"/>
            <a:ext cx="1264920" cy="805180"/>
          </a:xfrm>
          <a:custGeom>
            <a:avLst/>
            <a:gdLst/>
            <a:ahLst/>
            <a:cxnLst/>
            <a:rect l="l" t="t" r="r" b="b"/>
            <a:pathLst>
              <a:path w="1264920" h="805179">
                <a:moveTo>
                  <a:pt x="0" y="80517"/>
                </a:moveTo>
                <a:lnTo>
                  <a:pt x="6330" y="49184"/>
                </a:lnTo>
                <a:lnTo>
                  <a:pt x="23590" y="23590"/>
                </a:lnTo>
                <a:lnTo>
                  <a:pt x="49184" y="6330"/>
                </a:lnTo>
                <a:lnTo>
                  <a:pt x="80517" y="0"/>
                </a:lnTo>
                <a:lnTo>
                  <a:pt x="1184402" y="0"/>
                </a:lnTo>
                <a:lnTo>
                  <a:pt x="1215735" y="6330"/>
                </a:lnTo>
                <a:lnTo>
                  <a:pt x="1241329" y="23590"/>
                </a:lnTo>
                <a:lnTo>
                  <a:pt x="1258589" y="49184"/>
                </a:lnTo>
                <a:lnTo>
                  <a:pt x="1264920" y="80517"/>
                </a:lnTo>
                <a:lnTo>
                  <a:pt x="1264920" y="724153"/>
                </a:lnTo>
                <a:lnTo>
                  <a:pt x="1258589" y="755487"/>
                </a:lnTo>
                <a:lnTo>
                  <a:pt x="1241329" y="781081"/>
                </a:lnTo>
                <a:lnTo>
                  <a:pt x="1215735" y="798341"/>
                </a:lnTo>
                <a:lnTo>
                  <a:pt x="1184402" y="804671"/>
                </a:lnTo>
                <a:lnTo>
                  <a:pt x="80517" y="804671"/>
                </a:lnTo>
                <a:lnTo>
                  <a:pt x="49184" y="798341"/>
                </a:lnTo>
                <a:lnTo>
                  <a:pt x="23590" y="781081"/>
                </a:lnTo>
                <a:lnTo>
                  <a:pt x="6330" y="755487"/>
                </a:lnTo>
                <a:lnTo>
                  <a:pt x="0" y="724153"/>
                </a:lnTo>
                <a:lnTo>
                  <a:pt x="0" y="80517"/>
                </a:lnTo>
                <a:close/>
              </a:path>
            </a:pathLst>
          </a:custGeom>
          <a:ln w="25908">
            <a:solidFill>
              <a:srgbClr val="FFFFFF"/>
            </a:solidFill>
          </a:ln>
        </p:spPr>
        <p:txBody>
          <a:bodyPr wrap="square" lIns="0" tIns="0" rIns="0" bIns="0" rtlCol="0"/>
          <a:lstStyle/>
          <a:p>
            <a:endParaRPr/>
          </a:p>
        </p:txBody>
      </p:sp>
      <p:sp>
        <p:nvSpPr>
          <p:cNvPr id="19" name="object 19"/>
          <p:cNvSpPr/>
          <p:nvPr/>
        </p:nvSpPr>
        <p:spPr>
          <a:xfrm>
            <a:off x="1689354" y="3739134"/>
            <a:ext cx="1266825" cy="803275"/>
          </a:xfrm>
          <a:custGeom>
            <a:avLst/>
            <a:gdLst/>
            <a:ahLst/>
            <a:cxnLst/>
            <a:rect l="l" t="t" r="r" b="b"/>
            <a:pathLst>
              <a:path w="1266825" h="803275">
                <a:moveTo>
                  <a:pt x="1186179" y="0"/>
                </a:moveTo>
                <a:lnTo>
                  <a:pt x="80263" y="0"/>
                </a:lnTo>
                <a:lnTo>
                  <a:pt x="49023" y="6308"/>
                </a:lnTo>
                <a:lnTo>
                  <a:pt x="23510" y="23510"/>
                </a:lnTo>
                <a:lnTo>
                  <a:pt x="6308" y="49023"/>
                </a:lnTo>
                <a:lnTo>
                  <a:pt x="0" y="80264"/>
                </a:lnTo>
                <a:lnTo>
                  <a:pt x="0" y="722884"/>
                </a:lnTo>
                <a:lnTo>
                  <a:pt x="6308" y="754124"/>
                </a:lnTo>
                <a:lnTo>
                  <a:pt x="23510" y="779637"/>
                </a:lnTo>
                <a:lnTo>
                  <a:pt x="49023" y="796839"/>
                </a:lnTo>
                <a:lnTo>
                  <a:pt x="80263" y="803148"/>
                </a:lnTo>
                <a:lnTo>
                  <a:pt x="1186179" y="803148"/>
                </a:lnTo>
                <a:lnTo>
                  <a:pt x="1217420" y="796839"/>
                </a:lnTo>
                <a:lnTo>
                  <a:pt x="1242933" y="779637"/>
                </a:lnTo>
                <a:lnTo>
                  <a:pt x="1260135" y="754124"/>
                </a:lnTo>
                <a:lnTo>
                  <a:pt x="1266444" y="722884"/>
                </a:lnTo>
                <a:lnTo>
                  <a:pt x="1266444" y="80264"/>
                </a:lnTo>
                <a:lnTo>
                  <a:pt x="1260135" y="49023"/>
                </a:lnTo>
                <a:lnTo>
                  <a:pt x="1242933" y="23510"/>
                </a:lnTo>
                <a:lnTo>
                  <a:pt x="1217420" y="6308"/>
                </a:lnTo>
                <a:lnTo>
                  <a:pt x="1186179" y="0"/>
                </a:lnTo>
                <a:close/>
              </a:path>
            </a:pathLst>
          </a:custGeom>
          <a:solidFill>
            <a:srgbClr val="FFFFFF">
              <a:alpha val="90194"/>
            </a:srgbClr>
          </a:solidFill>
        </p:spPr>
        <p:txBody>
          <a:bodyPr wrap="square" lIns="0" tIns="0" rIns="0" bIns="0" rtlCol="0"/>
          <a:lstStyle/>
          <a:p>
            <a:endParaRPr/>
          </a:p>
        </p:txBody>
      </p:sp>
      <p:sp>
        <p:nvSpPr>
          <p:cNvPr id="20" name="object 20"/>
          <p:cNvSpPr/>
          <p:nvPr/>
        </p:nvSpPr>
        <p:spPr>
          <a:xfrm>
            <a:off x="1689354" y="3739134"/>
            <a:ext cx="1266825" cy="803275"/>
          </a:xfrm>
          <a:custGeom>
            <a:avLst/>
            <a:gdLst/>
            <a:ahLst/>
            <a:cxnLst/>
            <a:rect l="l" t="t" r="r" b="b"/>
            <a:pathLst>
              <a:path w="1266825" h="803275">
                <a:moveTo>
                  <a:pt x="0" y="80264"/>
                </a:moveTo>
                <a:lnTo>
                  <a:pt x="6308" y="49023"/>
                </a:lnTo>
                <a:lnTo>
                  <a:pt x="23510" y="23510"/>
                </a:lnTo>
                <a:lnTo>
                  <a:pt x="49023" y="6308"/>
                </a:lnTo>
                <a:lnTo>
                  <a:pt x="80263" y="0"/>
                </a:lnTo>
                <a:lnTo>
                  <a:pt x="1186179" y="0"/>
                </a:lnTo>
                <a:lnTo>
                  <a:pt x="1217420" y="6308"/>
                </a:lnTo>
                <a:lnTo>
                  <a:pt x="1242933" y="23510"/>
                </a:lnTo>
                <a:lnTo>
                  <a:pt x="1260135" y="49023"/>
                </a:lnTo>
                <a:lnTo>
                  <a:pt x="1266444" y="80264"/>
                </a:lnTo>
                <a:lnTo>
                  <a:pt x="1266444" y="722884"/>
                </a:lnTo>
                <a:lnTo>
                  <a:pt x="1260135" y="754124"/>
                </a:lnTo>
                <a:lnTo>
                  <a:pt x="1242933" y="779637"/>
                </a:lnTo>
                <a:lnTo>
                  <a:pt x="1217420" y="796839"/>
                </a:lnTo>
                <a:lnTo>
                  <a:pt x="1186179" y="803148"/>
                </a:lnTo>
                <a:lnTo>
                  <a:pt x="80263" y="803148"/>
                </a:lnTo>
                <a:lnTo>
                  <a:pt x="49023" y="796839"/>
                </a:lnTo>
                <a:lnTo>
                  <a:pt x="23510" y="779637"/>
                </a:lnTo>
                <a:lnTo>
                  <a:pt x="6308" y="754124"/>
                </a:lnTo>
                <a:lnTo>
                  <a:pt x="0" y="722884"/>
                </a:lnTo>
                <a:lnTo>
                  <a:pt x="0" y="80264"/>
                </a:lnTo>
                <a:close/>
              </a:path>
            </a:pathLst>
          </a:custGeom>
          <a:ln w="25908">
            <a:solidFill>
              <a:srgbClr val="F79546"/>
            </a:solidFill>
          </a:ln>
        </p:spPr>
        <p:txBody>
          <a:bodyPr wrap="square" lIns="0" tIns="0" rIns="0" bIns="0" rtlCol="0"/>
          <a:lstStyle/>
          <a:p>
            <a:endParaRPr/>
          </a:p>
        </p:txBody>
      </p:sp>
      <p:sp>
        <p:nvSpPr>
          <p:cNvPr id="21" name="object 21"/>
          <p:cNvSpPr txBox="1"/>
          <p:nvPr/>
        </p:nvSpPr>
        <p:spPr>
          <a:xfrm>
            <a:off x="1889886" y="3886961"/>
            <a:ext cx="864235" cy="462915"/>
          </a:xfrm>
          <a:prstGeom prst="rect">
            <a:avLst/>
          </a:prstGeom>
        </p:spPr>
        <p:txBody>
          <a:bodyPr vert="horz" wrap="square" lIns="0" tIns="36195" rIns="0" bIns="0" rtlCol="0">
            <a:spAutoFit/>
          </a:bodyPr>
          <a:lstStyle/>
          <a:p>
            <a:pPr marL="12700" marR="5080" indent="54610">
              <a:lnSpc>
                <a:spcPts val="1639"/>
              </a:lnSpc>
              <a:spcBef>
                <a:spcPts val="285"/>
              </a:spcBef>
            </a:pPr>
            <a:r>
              <a:rPr sz="1500" i="1" spc="-5" dirty="0">
                <a:latin typeface="Calibri"/>
                <a:cs typeface="Calibri"/>
              </a:rPr>
              <a:t>Theory of  pro</a:t>
            </a:r>
            <a:r>
              <a:rPr sz="1500" i="1" spc="-10" dirty="0">
                <a:latin typeface="Calibri"/>
                <a:cs typeface="Calibri"/>
              </a:rPr>
              <a:t>d</a:t>
            </a:r>
            <a:r>
              <a:rPr sz="1500" i="1" spc="-5" dirty="0">
                <a:latin typeface="Calibri"/>
                <a:cs typeface="Calibri"/>
              </a:rPr>
              <a:t>uction</a:t>
            </a:r>
            <a:endParaRPr sz="1500">
              <a:latin typeface="Calibri"/>
              <a:cs typeface="Calibri"/>
            </a:endParaRPr>
          </a:p>
        </p:txBody>
      </p:sp>
      <p:sp>
        <p:nvSpPr>
          <p:cNvPr id="22" name="object 22"/>
          <p:cNvSpPr/>
          <p:nvPr/>
        </p:nvSpPr>
        <p:spPr>
          <a:xfrm>
            <a:off x="3096005" y="3605021"/>
            <a:ext cx="1266825" cy="805180"/>
          </a:xfrm>
          <a:custGeom>
            <a:avLst/>
            <a:gdLst/>
            <a:ahLst/>
            <a:cxnLst/>
            <a:rect l="l" t="t" r="r" b="b"/>
            <a:pathLst>
              <a:path w="1266825" h="805179">
                <a:moveTo>
                  <a:pt x="1185926" y="0"/>
                </a:moveTo>
                <a:lnTo>
                  <a:pt x="80518" y="0"/>
                </a:lnTo>
                <a:lnTo>
                  <a:pt x="49184" y="6330"/>
                </a:lnTo>
                <a:lnTo>
                  <a:pt x="23590" y="23590"/>
                </a:lnTo>
                <a:lnTo>
                  <a:pt x="6330" y="49184"/>
                </a:lnTo>
                <a:lnTo>
                  <a:pt x="0" y="80517"/>
                </a:lnTo>
                <a:lnTo>
                  <a:pt x="0" y="724153"/>
                </a:lnTo>
                <a:lnTo>
                  <a:pt x="6330" y="755487"/>
                </a:lnTo>
                <a:lnTo>
                  <a:pt x="23590" y="781081"/>
                </a:lnTo>
                <a:lnTo>
                  <a:pt x="49184" y="798341"/>
                </a:lnTo>
                <a:lnTo>
                  <a:pt x="80518" y="804671"/>
                </a:lnTo>
                <a:lnTo>
                  <a:pt x="1185926" y="804671"/>
                </a:lnTo>
                <a:lnTo>
                  <a:pt x="1217259" y="798341"/>
                </a:lnTo>
                <a:lnTo>
                  <a:pt x="1242853" y="781081"/>
                </a:lnTo>
                <a:lnTo>
                  <a:pt x="1260113" y="755487"/>
                </a:lnTo>
                <a:lnTo>
                  <a:pt x="1266444" y="724153"/>
                </a:lnTo>
                <a:lnTo>
                  <a:pt x="1266444" y="80517"/>
                </a:lnTo>
                <a:lnTo>
                  <a:pt x="1260113" y="49184"/>
                </a:lnTo>
                <a:lnTo>
                  <a:pt x="1242853" y="23590"/>
                </a:lnTo>
                <a:lnTo>
                  <a:pt x="1217259" y="6330"/>
                </a:lnTo>
                <a:lnTo>
                  <a:pt x="1185926" y="0"/>
                </a:lnTo>
                <a:close/>
              </a:path>
            </a:pathLst>
          </a:custGeom>
          <a:solidFill>
            <a:srgbClr val="F79546"/>
          </a:solidFill>
        </p:spPr>
        <p:txBody>
          <a:bodyPr wrap="square" lIns="0" tIns="0" rIns="0" bIns="0" rtlCol="0"/>
          <a:lstStyle/>
          <a:p>
            <a:endParaRPr/>
          </a:p>
        </p:txBody>
      </p:sp>
      <p:sp>
        <p:nvSpPr>
          <p:cNvPr id="23" name="object 23"/>
          <p:cNvSpPr/>
          <p:nvPr/>
        </p:nvSpPr>
        <p:spPr>
          <a:xfrm>
            <a:off x="3096005" y="3605021"/>
            <a:ext cx="1266825" cy="805180"/>
          </a:xfrm>
          <a:custGeom>
            <a:avLst/>
            <a:gdLst/>
            <a:ahLst/>
            <a:cxnLst/>
            <a:rect l="l" t="t" r="r" b="b"/>
            <a:pathLst>
              <a:path w="1266825" h="805179">
                <a:moveTo>
                  <a:pt x="0" y="80517"/>
                </a:moveTo>
                <a:lnTo>
                  <a:pt x="6330" y="49184"/>
                </a:lnTo>
                <a:lnTo>
                  <a:pt x="23590" y="23590"/>
                </a:lnTo>
                <a:lnTo>
                  <a:pt x="49184" y="6330"/>
                </a:lnTo>
                <a:lnTo>
                  <a:pt x="80518" y="0"/>
                </a:lnTo>
                <a:lnTo>
                  <a:pt x="1185926" y="0"/>
                </a:lnTo>
                <a:lnTo>
                  <a:pt x="1217259" y="6330"/>
                </a:lnTo>
                <a:lnTo>
                  <a:pt x="1242853" y="23590"/>
                </a:lnTo>
                <a:lnTo>
                  <a:pt x="1260113" y="49184"/>
                </a:lnTo>
                <a:lnTo>
                  <a:pt x="1266444" y="80517"/>
                </a:lnTo>
                <a:lnTo>
                  <a:pt x="1266444" y="724153"/>
                </a:lnTo>
                <a:lnTo>
                  <a:pt x="1260113" y="755487"/>
                </a:lnTo>
                <a:lnTo>
                  <a:pt x="1242853" y="781081"/>
                </a:lnTo>
                <a:lnTo>
                  <a:pt x="1217259" y="798341"/>
                </a:lnTo>
                <a:lnTo>
                  <a:pt x="1185926" y="804671"/>
                </a:lnTo>
                <a:lnTo>
                  <a:pt x="80518" y="804671"/>
                </a:lnTo>
                <a:lnTo>
                  <a:pt x="49184" y="798341"/>
                </a:lnTo>
                <a:lnTo>
                  <a:pt x="23590" y="781081"/>
                </a:lnTo>
                <a:lnTo>
                  <a:pt x="6330" y="755487"/>
                </a:lnTo>
                <a:lnTo>
                  <a:pt x="0" y="724153"/>
                </a:lnTo>
                <a:lnTo>
                  <a:pt x="0" y="80517"/>
                </a:lnTo>
                <a:close/>
              </a:path>
            </a:pathLst>
          </a:custGeom>
          <a:ln w="25908">
            <a:solidFill>
              <a:srgbClr val="FFFFFF"/>
            </a:solidFill>
          </a:ln>
        </p:spPr>
        <p:txBody>
          <a:bodyPr wrap="square" lIns="0" tIns="0" rIns="0" bIns="0" rtlCol="0"/>
          <a:lstStyle/>
          <a:p>
            <a:endParaRPr/>
          </a:p>
        </p:txBody>
      </p:sp>
      <p:sp>
        <p:nvSpPr>
          <p:cNvPr id="24" name="object 24"/>
          <p:cNvSpPr/>
          <p:nvPr/>
        </p:nvSpPr>
        <p:spPr>
          <a:xfrm>
            <a:off x="3236214" y="3739134"/>
            <a:ext cx="1266825" cy="803275"/>
          </a:xfrm>
          <a:custGeom>
            <a:avLst/>
            <a:gdLst/>
            <a:ahLst/>
            <a:cxnLst/>
            <a:rect l="l" t="t" r="r" b="b"/>
            <a:pathLst>
              <a:path w="1266825" h="803275">
                <a:moveTo>
                  <a:pt x="1186180" y="0"/>
                </a:moveTo>
                <a:lnTo>
                  <a:pt x="80263" y="0"/>
                </a:lnTo>
                <a:lnTo>
                  <a:pt x="49023" y="6308"/>
                </a:lnTo>
                <a:lnTo>
                  <a:pt x="23510" y="23510"/>
                </a:lnTo>
                <a:lnTo>
                  <a:pt x="6308" y="49023"/>
                </a:lnTo>
                <a:lnTo>
                  <a:pt x="0" y="80264"/>
                </a:lnTo>
                <a:lnTo>
                  <a:pt x="0" y="722884"/>
                </a:lnTo>
                <a:lnTo>
                  <a:pt x="6308" y="754124"/>
                </a:lnTo>
                <a:lnTo>
                  <a:pt x="23510" y="779637"/>
                </a:lnTo>
                <a:lnTo>
                  <a:pt x="49023" y="796839"/>
                </a:lnTo>
                <a:lnTo>
                  <a:pt x="80263" y="803148"/>
                </a:lnTo>
                <a:lnTo>
                  <a:pt x="1186180" y="803148"/>
                </a:lnTo>
                <a:lnTo>
                  <a:pt x="1217420" y="796839"/>
                </a:lnTo>
                <a:lnTo>
                  <a:pt x="1242933" y="779637"/>
                </a:lnTo>
                <a:lnTo>
                  <a:pt x="1260135" y="754124"/>
                </a:lnTo>
                <a:lnTo>
                  <a:pt x="1266444" y="722884"/>
                </a:lnTo>
                <a:lnTo>
                  <a:pt x="1266444" y="80264"/>
                </a:lnTo>
                <a:lnTo>
                  <a:pt x="1260135" y="49023"/>
                </a:lnTo>
                <a:lnTo>
                  <a:pt x="1242933" y="23510"/>
                </a:lnTo>
                <a:lnTo>
                  <a:pt x="1217420" y="6308"/>
                </a:lnTo>
                <a:lnTo>
                  <a:pt x="1186180" y="0"/>
                </a:lnTo>
                <a:close/>
              </a:path>
            </a:pathLst>
          </a:custGeom>
          <a:solidFill>
            <a:srgbClr val="FFFFFF">
              <a:alpha val="90194"/>
            </a:srgbClr>
          </a:solidFill>
        </p:spPr>
        <p:txBody>
          <a:bodyPr wrap="square" lIns="0" tIns="0" rIns="0" bIns="0" rtlCol="0"/>
          <a:lstStyle/>
          <a:p>
            <a:endParaRPr/>
          </a:p>
        </p:txBody>
      </p:sp>
      <p:sp>
        <p:nvSpPr>
          <p:cNvPr id="25" name="object 25"/>
          <p:cNvSpPr/>
          <p:nvPr/>
        </p:nvSpPr>
        <p:spPr>
          <a:xfrm>
            <a:off x="3236214" y="3739134"/>
            <a:ext cx="1266825" cy="803275"/>
          </a:xfrm>
          <a:custGeom>
            <a:avLst/>
            <a:gdLst/>
            <a:ahLst/>
            <a:cxnLst/>
            <a:rect l="l" t="t" r="r" b="b"/>
            <a:pathLst>
              <a:path w="1266825" h="803275">
                <a:moveTo>
                  <a:pt x="0" y="80264"/>
                </a:moveTo>
                <a:lnTo>
                  <a:pt x="6308" y="49023"/>
                </a:lnTo>
                <a:lnTo>
                  <a:pt x="23510" y="23510"/>
                </a:lnTo>
                <a:lnTo>
                  <a:pt x="49023" y="6308"/>
                </a:lnTo>
                <a:lnTo>
                  <a:pt x="80263" y="0"/>
                </a:lnTo>
                <a:lnTo>
                  <a:pt x="1186180" y="0"/>
                </a:lnTo>
                <a:lnTo>
                  <a:pt x="1217420" y="6308"/>
                </a:lnTo>
                <a:lnTo>
                  <a:pt x="1242933" y="23510"/>
                </a:lnTo>
                <a:lnTo>
                  <a:pt x="1260135" y="49023"/>
                </a:lnTo>
                <a:lnTo>
                  <a:pt x="1266444" y="80264"/>
                </a:lnTo>
                <a:lnTo>
                  <a:pt x="1266444" y="722884"/>
                </a:lnTo>
                <a:lnTo>
                  <a:pt x="1260135" y="754124"/>
                </a:lnTo>
                <a:lnTo>
                  <a:pt x="1242933" y="779637"/>
                </a:lnTo>
                <a:lnTo>
                  <a:pt x="1217420" y="796839"/>
                </a:lnTo>
                <a:lnTo>
                  <a:pt x="1186180" y="803148"/>
                </a:lnTo>
                <a:lnTo>
                  <a:pt x="80263" y="803148"/>
                </a:lnTo>
                <a:lnTo>
                  <a:pt x="49023" y="796839"/>
                </a:lnTo>
                <a:lnTo>
                  <a:pt x="23510" y="779637"/>
                </a:lnTo>
                <a:lnTo>
                  <a:pt x="6308" y="754124"/>
                </a:lnTo>
                <a:lnTo>
                  <a:pt x="0" y="722884"/>
                </a:lnTo>
                <a:lnTo>
                  <a:pt x="0" y="80264"/>
                </a:lnTo>
                <a:close/>
              </a:path>
            </a:pathLst>
          </a:custGeom>
          <a:ln w="25908">
            <a:solidFill>
              <a:srgbClr val="F79546"/>
            </a:solidFill>
          </a:ln>
        </p:spPr>
        <p:txBody>
          <a:bodyPr wrap="square" lIns="0" tIns="0" rIns="0" bIns="0" rtlCol="0"/>
          <a:lstStyle/>
          <a:p>
            <a:endParaRPr/>
          </a:p>
        </p:txBody>
      </p:sp>
      <p:sp>
        <p:nvSpPr>
          <p:cNvPr id="26" name="object 26"/>
          <p:cNvSpPr txBox="1"/>
          <p:nvPr/>
        </p:nvSpPr>
        <p:spPr>
          <a:xfrm>
            <a:off x="3313557" y="3991482"/>
            <a:ext cx="1109980" cy="254000"/>
          </a:xfrm>
          <a:prstGeom prst="rect">
            <a:avLst/>
          </a:prstGeom>
        </p:spPr>
        <p:txBody>
          <a:bodyPr vert="horz" wrap="square" lIns="0" tIns="12700" rIns="0" bIns="0" rtlCol="0">
            <a:spAutoFit/>
          </a:bodyPr>
          <a:lstStyle/>
          <a:p>
            <a:pPr marL="12700">
              <a:lnSpc>
                <a:spcPct val="100000"/>
              </a:lnSpc>
              <a:spcBef>
                <a:spcPts val="100"/>
              </a:spcBef>
            </a:pPr>
            <a:r>
              <a:rPr sz="1500" i="1" spc="-5" dirty="0">
                <a:latin typeface="Calibri"/>
                <a:cs typeface="Calibri"/>
              </a:rPr>
              <a:t>Theory of</a:t>
            </a:r>
            <a:r>
              <a:rPr sz="1500" i="1" spc="-65" dirty="0">
                <a:latin typeface="Calibri"/>
                <a:cs typeface="Calibri"/>
              </a:rPr>
              <a:t> </a:t>
            </a:r>
            <a:r>
              <a:rPr sz="1500" i="1" spc="-10" dirty="0">
                <a:latin typeface="Calibri"/>
                <a:cs typeface="Calibri"/>
              </a:rPr>
              <a:t>cost</a:t>
            </a:r>
            <a:endParaRPr sz="1500">
              <a:latin typeface="Calibri"/>
              <a:cs typeface="Calibri"/>
            </a:endParaRPr>
          </a:p>
        </p:txBody>
      </p:sp>
      <p:sp>
        <p:nvSpPr>
          <p:cNvPr id="27" name="object 27"/>
          <p:cNvSpPr/>
          <p:nvPr/>
        </p:nvSpPr>
        <p:spPr>
          <a:xfrm>
            <a:off x="4642865" y="3605021"/>
            <a:ext cx="1266825" cy="805180"/>
          </a:xfrm>
          <a:custGeom>
            <a:avLst/>
            <a:gdLst/>
            <a:ahLst/>
            <a:cxnLst/>
            <a:rect l="l" t="t" r="r" b="b"/>
            <a:pathLst>
              <a:path w="1266825" h="805179">
                <a:moveTo>
                  <a:pt x="1185926" y="0"/>
                </a:moveTo>
                <a:lnTo>
                  <a:pt x="80518" y="0"/>
                </a:lnTo>
                <a:lnTo>
                  <a:pt x="49184" y="6330"/>
                </a:lnTo>
                <a:lnTo>
                  <a:pt x="23590" y="23590"/>
                </a:lnTo>
                <a:lnTo>
                  <a:pt x="6330" y="49184"/>
                </a:lnTo>
                <a:lnTo>
                  <a:pt x="0" y="80517"/>
                </a:lnTo>
                <a:lnTo>
                  <a:pt x="0" y="724153"/>
                </a:lnTo>
                <a:lnTo>
                  <a:pt x="6330" y="755487"/>
                </a:lnTo>
                <a:lnTo>
                  <a:pt x="23590" y="781081"/>
                </a:lnTo>
                <a:lnTo>
                  <a:pt x="49184" y="798341"/>
                </a:lnTo>
                <a:lnTo>
                  <a:pt x="80518" y="804671"/>
                </a:lnTo>
                <a:lnTo>
                  <a:pt x="1185926" y="804671"/>
                </a:lnTo>
                <a:lnTo>
                  <a:pt x="1217259" y="798341"/>
                </a:lnTo>
                <a:lnTo>
                  <a:pt x="1242853" y="781081"/>
                </a:lnTo>
                <a:lnTo>
                  <a:pt x="1260113" y="755487"/>
                </a:lnTo>
                <a:lnTo>
                  <a:pt x="1266444" y="724153"/>
                </a:lnTo>
                <a:lnTo>
                  <a:pt x="1266444" y="80517"/>
                </a:lnTo>
                <a:lnTo>
                  <a:pt x="1260113" y="49184"/>
                </a:lnTo>
                <a:lnTo>
                  <a:pt x="1242853" y="23590"/>
                </a:lnTo>
                <a:lnTo>
                  <a:pt x="1217259" y="6330"/>
                </a:lnTo>
                <a:lnTo>
                  <a:pt x="1185926" y="0"/>
                </a:lnTo>
                <a:close/>
              </a:path>
            </a:pathLst>
          </a:custGeom>
          <a:solidFill>
            <a:srgbClr val="F79546"/>
          </a:solidFill>
        </p:spPr>
        <p:txBody>
          <a:bodyPr wrap="square" lIns="0" tIns="0" rIns="0" bIns="0" rtlCol="0"/>
          <a:lstStyle/>
          <a:p>
            <a:endParaRPr/>
          </a:p>
        </p:txBody>
      </p:sp>
      <p:sp>
        <p:nvSpPr>
          <p:cNvPr id="28" name="object 28"/>
          <p:cNvSpPr/>
          <p:nvPr/>
        </p:nvSpPr>
        <p:spPr>
          <a:xfrm>
            <a:off x="4642865" y="3605021"/>
            <a:ext cx="1266825" cy="805180"/>
          </a:xfrm>
          <a:custGeom>
            <a:avLst/>
            <a:gdLst/>
            <a:ahLst/>
            <a:cxnLst/>
            <a:rect l="l" t="t" r="r" b="b"/>
            <a:pathLst>
              <a:path w="1266825" h="805179">
                <a:moveTo>
                  <a:pt x="0" y="80517"/>
                </a:moveTo>
                <a:lnTo>
                  <a:pt x="6330" y="49184"/>
                </a:lnTo>
                <a:lnTo>
                  <a:pt x="23590" y="23590"/>
                </a:lnTo>
                <a:lnTo>
                  <a:pt x="49184" y="6330"/>
                </a:lnTo>
                <a:lnTo>
                  <a:pt x="80518" y="0"/>
                </a:lnTo>
                <a:lnTo>
                  <a:pt x="1185926" y="0"/>
                </a:lnTo>
                <a:lnTo>
                  <a:pt x="1217259" y="6330"/>
                </a:lnTo>
                <a:lnTo>
                  <a:pt x="1242853" y="23590"/>
                </a:lnTo>
                <a:lnTo>
                  <a:pt x="1260113" y="49184"/>
                </a:lnTo>
                <a:lnTo>
                  <a:pt x="1266444" y="80517"/>
                </a:lnTo>
                <a:lnTo>
                  <a:pt x="1266444" y="724153"/>
                </a:lnTo>
                <a:lnTo>
                  <a:pt x="1260113" y="755487"/>
                </a:lnTo>
                <a:lnTo>
                  <a:pt x="1242853" y="781081"/>
                </a:lnTo>
                <a:lnTo>
                  <a:pt x="1217259" y="798341"/>
                </a:lnTo>
                <a:lnTo>
                  <a:pt x="1185926" y="804671"/>
                </a:lnTo>
                <a:lnTo>
                  <a:pt x="80518" y="804671"/>
                </a:lnTo>
                <a:lnTo>
                  <a:pt x="49184" y="798341"/>
                </a:lnTo>
                <a:lnTo>
                  <a:pt x="23590" y="781081"/>
                </a:lnTo>
                <a:lnTo>
                  <a:pt x="6330" y="755487"/>
                </a:lnTo>
                <a:lnTo>
                  <a:pt x="0" y="724153"/>
                </a:lnTo>
                <a:lnTo>
                  <a:pt x="0" y="80517"/>
                </a:lnTo>
                <a:close/>
              </a:path>
            </a:pathLst>
          </a:custGeom>
          <a:ln w="25908">
            <a:solidFill>
              <a:srgbClr val="FFFFFF"/>
            </a:solidFill>
          </a:ln>
        </p:spPr>
        <p:txBody>
          <a:bodyPr wrap="square" lIns="0" tIns="0" rIns="0" bIns="0" rtlCol="0"/>
          <a:lstStyle/>
          <a:p>
            <a:endParaRPr/>
          </a:p>
        </p:txBody>
      </p:sp>
      <p:sp>
        <p:nvSpPr>
          <p:cNvPr id="29" name="object 29"/>
          <p:cNvSpPr/>
          <p:nvPr/>
        </p:nvSpPr>
        <p:spPr>
          <a:xfrm>
            <a:off x="4783073" y="3739134"/>
            <a:ext cx="1266825" cy="803275"/>
          </a:xfrm>
          <a:custGeom>
            <a:avLst/>
            <a:gdLst/>
            <a:ahLst/>
            <a:cxnLst/>
            <a:rect l="l" t="t" r="r" b="b"/>
            <a:pathLst>
              <a:path w="1266825" h="803275">
                <a:moveTo>
                  <a:pt x="1186179" y="0"/>
                </a:moveTo>
                <a:lnTo>
                  <a:pt x="80263" y="0"/>
                </a:lnTo>
                <a:lnTo>
                  <a:pt x="49023" y="6308"/>
                </a:lnTo>
                <a:lnTo>
                  <a:pt x="23510" y="23510"/>
                </a:lnTo>
                <a:lnTo>
                  <a:pt x="6308" y="49023"/>
                </a:lnTo>
                <a:lnTo>
                  <a:pt x="0" y="80264"/>
                </a:lnTo>
                <a:lnTo>
                  <a:pt x="0" y="722884"/>
                </a:lnTo>
                <a:lnTo>
                  <a:pt x="6308" y="754124"/>
                </a:lnTo>
                <a:lnTo>
                  <a:pt x="23510" y="779637"/>
                </a:lnTo>
                <a:lnTo>
                  <a:pt x="49023" y="796839"/>
                </a:lnTo>
                <a:lnTo>
                  <a:pt x="80263" y="803148"/>
                </a:lnTo>
                <a:lnTo>
                  <a:pt x="1186179" y="803148"/>
                </a:lnTo>
                <a:lnTo>
                  <a:pt x="1217420" y="796839"/>
                </a:lnTo>
                <a:lnTo>
                  <a:pt x="1242933" y="779637"/>
                </a:lnTo>
                <a:lnTo>
                  <a:pt x="1260135" y="754124"/>
                </a:lnTo>
                <a:lnTo>
                  <a:pt x="1266443" y="722884"/>
                </a:lnTo>
                <a:lnTo>
                  <a:pt x="1266443" y="80264"/>
                </a:lnTo>
                <a:lnTo>
                  <a:pt x="1260135" y="49023"/>
                </a:lnTo>
                <a:lnTo>
                  <a:pt x="1242933" y="23510"/>
                </a:lnTo>
                <a:lnTo>
                  <a:pt x="1217420" y="6308"/>
                </a:lnTo>
                <a:lnTo>
                  <a:pt x="1186179" y="0"/>
                </a:lnTo>
                <a:close/>
              </a:path>
            </a:pathLst>
          </a:custGeom>
          <a:solidFill>
            <a:srgbClr val="FFFFFF">
              <a:alpha val="90194"/>
            </a:srgbClr>
          </a:solidFill>
        </p:spPr>
        <p:txBody>
          <a:bodyPr wrap="square" lIns="0" tIns="0" rIns="0" bIns="0" rtlCol="0"/>
          <a:lstStyle/>
          <a:p>
            <a:endParaRPr/>
          </a:p>
        </p:txBody>
      </p:sp>
      <p:sp>
        <p:nvSpPr>
          <p:cNvPr id="30" name="object 30"/>
          <p:cNvSpPr/>
          <p:nvPr/>
        </p:nvSpPr>
        <p:spPr>
          <a:xfrm>
            <a:off x="4783073" y="3739134"/>
            <a:ext cx="1266825" cy="803275"/>
          </a:xfrm>
          <a:custGeom>
            <a:avLst/>
            <a:gdLst/>
            <a:ahLst/>
            <a:cxnLst/>
            <a:rect l="l" t="t" r="r" b="b"/>
            <a:pathLst>
              <a:path w="1266825" h="803275">
                <a:moveTo>
                  <a:pt x="0" y="80264"/>
                </a:moveTo>
                <a:lnTo>
                  <a:pt x="6308" y="49023"/>
                </a:lnTo>
                <a:lnTo>
                  <a:pt x="23510" y="23510"/>
                </a:lnTo>
                <a:lnTo>
                  <a:pt x="49023" y="6308"/>
                </a:lnTo>
                <a:lnTo>
                  <a:pt x="80263" y="0"/>
                </a:lnTo>
                <a:lnTo>
                  <a:pt x="1186179" y="0"/>
                </a:lnTo>
                <a:lnTo>
                  <a:pt x="1217420" y="6308"/>
                </a:lnTo>
                <a:lnTo>
                  <a:pt x="1242933" y="23510"/>
                </a:lnTo>
                <a:lnTo>
                  <a:pt x="1260135" y="49023"/>
                </a:lnTo>
                <a:lnTo>
                  <a:pt x="1266443" y="80264"/>
                </a:lnTo>
                <a:lnTo>
                  <a:pt x="1266443" y="722884"/>
                </a:lnTo>
                <a:lnTo>
                  <a:pt x="1260135" y="754124"/>
                </a:lnTo>
                <a:lnTo>
                  <a:pt x="1242933" y="779637"/>
                </a:lnTo>
                <a:lnTo>
                  <a:pt x="1217420" y="796839"/>
                </a:lnTo>
                <a:lnTo>
                  <a:pt x="1186179" y="803148"/>
                </a:lnTo>
                <a:lnTo>
                  <a:pt x="80263" y="803148"/>
                </a:lnTo>
                <a:lnTo>
                  <a:pt x="49023" y="796839"/>
                </a:lnTo>
                <a:lnTo>
                  <a:pt x="23510" y="779637"/>
                </a:lnTo>
                <a:lnTo>
                  <a:pt x="6308" y="754124"/>
                </a:lnTo>
                <a:lnTo>
                  <a:pt x="0" y="722884"/>
                </a:lnTo>
                <a:lnTo>
                  <a:pt x="0" y="80264"/>
                </a:lnTo>
                <a:close/>
              </a:path>
            </a:pathLst>
          </a:custGeom>
          <a:ln w="25908">
            <a:solidFill>
              <a:srgbClr val="F79546"/>
            </a:solidFill>
          </a:ln>
        </p:spPr>
        <p:txBody>
          <a:bodyPr wrap="square" lIns="0" tIns="0" rIns="0" bIns="0" rtlCol="0"/>
          <a:lstStyle/>
          <a:p>
            <a:endParaRPr/>
          </a:p>
        </p:txBody>
      </p:sp>
      <p:sp>
        <p:nvSpPr>
          <p:cNvPr id="31" name="object 31"/>
          <p:cNvSpPr txBox="1"/>
          <p:nvPr/>
        </p:nvSpPr>
        <p:spPr>
          <a:xfrm>
            <a:off x="5039105" y="3782314"/>
            <a:ext cx="756920" cy="671830"/>
          </a:xfrm>
          <a:prstGeom prst="rect">
            <a:avLst/>
          </a:prstGeom>
        </p:spPr>
        <p:txBody>
          <a:bodyPr vert="horz" wrap="square" lIns="0" tIns="36195" rIns="0" bIns="0" rtlCol="0">
            <a:spAutoFit/>
          </a:bodyPr>
          <a:lstStyle/>
          <a:p>
            <a:pPr marL="12700" marR="5080" algn="ctr">
              <a:lnSpc>
                <a:spcPts val="1639"/>
              </a:lnSpc>
              <a:spcBef>
                <a:spcPts val="285"/>
              </a:spcBef>
            </a:pPr>
            <a:r>
              <a:rPr sz="1500" i="1" spc="-5" dirty="0">
                <a:latin typeface="Calibri"/>
                <a:cs typeface="Calibri"/>
              </a:rPr>
              <a:t>Theory</a:t>
            </a:r>
            <a:r>
              <a:rPr sz="1500" i="1" spc="-75" dirty="0">
                <a:latin typeface="Calibri"/>
                <a:cs typeface="Calibri"/>
              </a:rPr>
              <a:t> </a:t>
            </a:r>
            <a:r>
              <a:rPr sz="1500" i="1" spc="-5" dirty="0">
                <a:latin typeface="Calibri"/>
                <a:cs typeface="Calibri"/>
              </a:rPr>
              <a:t>of  </a:t>
            </a:r>
            <a:r>
              <a:rPr sz="1500" i="1" spc="-10" dirty="0">
                <a:latin typeface="Calibri"/>
                <a:cs typeface="Calibri"/>
              </a:rPr>
              <a:t>product  </a:t>
            </a:r>
            <a:r>
              <a:rPr sz="1500" i="1" spc="-5" dirty="0">
                <a:latin typeface="Calibri"/>
                <a:cs typeface="Calibri"/>
              </a:rPr>
              <a:t>pricing</a:t>
            </a:r>
            <a:endParaRPr sz="1500">
              <a:latin typeface="Calibri"/>
              <a:cs typeface="Calibri"/>
            </a:endParaRPr>
          </a:p>
        </p:txBody>
      </p:sp>
      <p:sp>
        <p:nvSpPr>
          <p:cNvPr id="32" name="object 32"/>
          <p:cNvSpPr/>
          <p:nvPr/>
        </p:nvSpPr>
        <p:spPr>
          <a:xfrm>
            <a:off x="6189726" y="2433066"/>
            <a:ext cx="1266825" cy="805180"/>
          </a:xfrm>
          <a:custGeom>
            <a:avLst/>
            <a:gdLst/>
            <a:ahLst/>
            <a:cxnLst/>
            <a:rect l="l" t="t" r="r" b="b"/>
            <a:pathLst>
              <a:path w="1266825" h="805180">
                <a:moveTo>
                  <a:pt x="1185926" y="0"/>
                </a:moveTo>
                <a:lnTo>
                  <a:pt x="80518" y="0"/>
                </a:lnTo>
                <a:lnTo>
                  <a:pt x="49184" y="6330"/>
                </a:lnTo>
                <a:lnTo>
                  <a:pt x="23590" y="23590"/>
                </a:lnTo>
                <a:lnTo>
                  <a:pt x="6330" y="49184"/>
                </a:lnTo>
                <a:lnTo>
                  <a:pt x="0" y="80518"/>
                </a:lnTo>
                <a:lnTo>
                  <a:pt x="0" y="724154"/>
                </a:lnTo>
                <a:lnTo>
                  <a:pt x="6330" y="755487"/>
                </a:lnTo>
                <a:lnTo>
                  <a:pt x="23590" y="781081"/>
                </a:lnTo>
                <a:lnTo>
                  <a:pt x="49184" y="798341"/>
                </a:lnTo>
                <a:lnTo>
                  <a:pt x="80518" y="804672"/>
                </a:lnTo>
                <a:lnTo>
                  <a:pt x="1185926" y="804672"/>
                </a:lnTo>
                <a:lnTo>
                  <a:pt x="1217259" y="798341"/>
                </a:lnTo>
                <a:lnTo>
                  <a:pt x="1242853" y="781081"/>
                </a:lnTo>
                <a:lnTo>
                  <a:pt x="1260113" y="755487"/>
                </a:lnTo>
                <a:lnTo>
                  <a:pt x="1266444" y="724154"/>
                </a:lnTo>
                <a:lnTo>
                  <a:pt x="1266444" y="80518"/>
                </a:lnTo>
                <a:lnTo>
                  <a:pt x="1260113" y="49184"/>
                </a:lnTo>
                <a:lnTo>
                  <a:pt x="1242853" y="23590"/>
                </a:lnTo>
                <a:lnTo>
                  <a:pt x="1217259" y="6330"/>
                </a:lnTo>
                <a:lnTo>
                  <a:pt x="1185926" y="0"/>
                </a:lnTo>
                <a:close/>
              </a:path>
            </a:pathLst>
          </a:custGeom>
          <a:solidFill>
            <a:srgbClr val="8063A1"/>
          </a:solidFill>
        </p:spPr>
        <p:txBody>
          <a:bodyPr wrap="square" lIns="0" tIns="0" rIns="0" bIns="0" rtlCol="0"/>
          <a:lstStyle/>
          <a:p>
            <a:endParaRPr/>
          </a:p>
        </p:txBody>
      </p:sp>
      <p:sp>
        <p:nvSpPr>
          <p:cNvPr id="33" name="object 33"/>
          <p:cNvSpPr/>
          <p:nvPr/>
        </p:nvSpPr>
        <p:spPr>
          <a:xfrm>
            <a:off x="6189726" y="2433066"/>
            <a:ext cx="1266825" cy="805180"/>
          </a:xfrm>
          <a:custGeom>
            <a:avLst/>
            <a:gdLst/>
            <a:ahLst/>
            <a:cxnLst/>
            <a:rect l="l" t="t" r="r" b="b"/>
            <a:pathLst>
              <a:path w="1266825" h="805180">
                <a:moveTo>
                  <a:pt x="0" y="80518"/>
                </a:moveTo>
                <a:lnTo>
                  <a:pt x="6330" y="49184"/>
                </a:lnTo>
                <a:lnTo>
                  <a:pt x="23590" y="23590"/>
                </a:lnTo>
                <a:lnTo>
                  <a:pt x="49184" y="6330"/>
                </a:lnTo>
                <a:lnTo>
                  <a:pt x="80518" y="0"/>
                </a:lnTo>
                <a:lnTo>
                  <a:pt x="1185926" y="0"/>
                </a:lnTo>
                <a:lnTo>
                  <a:pt x="1217259" y="6330"/>
                </a:lnTo>
                <a:lnTo>
                  <a:pt x="1242853" y="23590"/>
                </a:lnTo>
                <a:lnTo>
                  <a:pt x="1260113" y="49184"/>
                </a:lnTo>
                <a:lnTo>
                  <a:pt x="1266444" y="80518"/>
                </a:lnTo>
                <a:lnTo>
                  <a:pt x="1266444" y="724154"/>
                </a:lnTo>
                <a:lnTo>
                  <a:pt x="1260113" y="755487"/>
                </a:lnTo>
                <a:lnTo>
                  <a:pt x="1242853" y="781081"/>
                </a:lnTo>
                <a:lnTo>
                  <a:pt x="1217259" y="798341"/>
                </a:lnTo>
                <a:lnTo>
                  <a:pt x="1185926" y="804672"/>
                </a:lnTo>
                <a:lnTo>
                  <a:pt x="80518" y="804672"/>
                </a:lnTo>
                <a:lnTo>
                  <a:pt x="49184" y="798341"/>
                </a:lnTo>
                <a:lnTo>
                  <a:pt x="23590" y="781081"/>
                </a:lnTo>
                <a:lnTo>
                  <a:pt x="6330" y="755487"/>
                </a:lnTo>
                <a:lnTo>
                  <a:pt x="0" y="724154"/>
                </a:lnTo>
                <a:lnTo>
                  <a:pt x="0" y="80518"/>
                </a:lnTo>
                <a:close/>
              </a:path>
            </a:pathLst>
          </a:custGeom>
          <a:ln w="25908">
            <a:solidFill>
              <a:srgbClr val="FFFFFF"/>
            </a:solidFill>
          </a:ln>
        </p:spPr>
        <p:txBody>
          <a:bodyPr wrap="square" lIns="0" tIns="0" rIns="0" bIns="0" rtlCol="0"/>
          <a:lstStyle/>
          <a:p>
            <a:endParaRPr/>
          </a:p>
        </p:txBody>
      </p:sp>
      <p:sp>
        <p:nvSpPr>
          <p:cNvPr id="34" name="object 34"/>
          <p:cNvSpPr/>
          <p:nvPr/>
        </p:nvSpPr>
        <p:spPr>
          <a:xfrm>
            <a:off x="6331458" y="2567177"/>
            <a:ext cx="1264920" cy="803275"/>
          </a:xfrm>
          <a:custGeom>
            <a:avLst/>
            <a:gdLst/>
            <a:ahLst/>
            <a:cxnLst/>
            <a:rect l="l" t="t" r="r" b="b"/>
            <a:pathLst>
              <a:path w="1264920" h="803275">
                <a:moveTo>
                  <a:pt x="1184656" y="0"/>
                </a:moveTo>
                <a:lnTo>
                  <a:pt x="80263" y="0"/>
                </a:lnTo>
                <a:lnTo>
                  <a:pt x="49023" y="6308"/>
                </a:lnTo>
                <a:lnTo>
                  <a:pt x="23510" y="23510"/>
                </a:lnTo>
                <a:lnTo>
                  <a:pt x="6308" y="49023"/>
                </a:lnTo>
                <a:lnTo>
                  <a:pt x="0" y="80263"/>
                </a:lnTo>
                <a:lnTo>
                  <a:pt x="0" y="722884"/>
                </a:lnTo>
                <a:lnTo>
                  <a:pt x="6308" y="754124"/>
                </a:lnTo>
                <a:lnTo>
                  <a:pt x="23510" y="779637"/>
                </a:lnTo>
                <a:lnTo>
                  <a:pt x="49023" y="796839"/>
                </a:lnTo>
                <a:lnTo>
                  <a:pt x="80263" y="803148"/>
                </a:lnTo>
                <a:lnTo>
                  <a:pt x="1184656" y="803148"/>
                </a:lnTo>
                <a:lnTo>
                  <a:pt x="1215896" y="796839"/>
                </a:lnTo>
                <a:lnTo>
                  <a:pt x="1241409" y="779637"/>
                </a:lnTo>
                <a:lnTo>
                  <a:pt x="1258611" y="754124"/>
                </a:lnTo>
                <a:lnTo>
                  <a:pt x="1264919" y="722884"/>
                </a:lnTo>
                <a:lnTo>
                  <a:pt x="1264919" y="80263"/>
                </a:lnTo>
                <a:lnTo>
                  <a:pt x="1258611" y="49023"/>
                </a:lnTo>
                <a:lnTo>
                  <a:pt x="1241409" y="23510"/>
                </a:lnTo>
                <a:lnTo>
                  <a:pt x="1215896" y="6308"/>
                </a:lnTo>
                <a:lnTo>
                  <a:pt x="1184656" y="0"/>
                </a:lnTo>
                <a:close/>
              </a:path>
            </a:pathLst>
          </a:custGeom>
          <a:solidFill>
            <a:srgbClr val="FFFFFF">
              <a:alpha val="90194"/>
            </a:srgbClr>
          </a:solidFill>
        </p:spPr>
        <p:txBody>
          <a:bodyPr wrap="square" lIns="0" tIns="0" rIns="0" bIns="0" rtlCol="0"/>
          <a:lstStyle/>
          <a:p>
            <a:endParaRPr/>
          </a:p>
        </p:txBody>
      </p:sp>
      <p:sp>
        <p:nvSpPr>
          <p:cNvPr id="35" name="object 35"/>
          <p:cNvSpPr/>
          <p:nvPr/>
        </p:nvSpPr>
        <p:spPr>
          <a:xfrm>
            <a:off x="6331458" y="2567177"/>
            <a:ext cx="1264920" cy="803275"/>
          </a:xfrm>
          <a:custGeom>
            <a:avLst/>
            <a:gdLst/>
            <a:ahLst/>
            <a:cxnLst/>
            <a:rect l="l" t="t" r="r" b="b"/>
            <a:pathLst>
              <a:path w="1264920" h="803275">
                <a:moveTo>
                  <a:pt x="0" y="80263"/>
                </a:moveTo>
                <a:lnTo>
                  <a:pt x="6308" y="49023"/>
                </a:lnTo>
                <a:lnTo>
                  <a:pt x="23510" y="23510"/>
                </a:lnTo>
                <a:lnTo>
                  <a:pt x="49023" y="6308"/>
                </a:lnTo>
                <a:lnTo>
                  <a:pt x="80263" y="0"/>
                </a:lnTo>
                <a:lnTo>
                  <a:pt x="1184656" y="0"/>
                </a:lnTo>
                <a:lnTo>
                  <a:pt x="1215896" y="6308"/>
                </a:lnTo>
                <a:lnTo>
                  <a:pt x="1241409" y="23510"/>
                </a:lnTo>
                <a:lnTo>
                  <a:pt x="1258611" y="49023"/>
                </a:lnTo>
                <a:lnTo>
                  <a:pt x="1264919" y="80263"/>
                </a:lnTo>
                <a:lnTo>
                  <a:pt x="1264919" y="722884"/>
                </a:lnTo>
                <a:lnTo>
                  <a:pt x="1258611" y="754124"/>
                </a:lnTo>
                <a:lnTo>
                  <a:pt x="1241409" y="779637"/>
                </a:lnTo>
                <a:lnTo>
                  <a:pt x="1215896" y="796839"/>
                </a:lnTo>
                <a:lnTo>
                  <a:pt x="1184656" y="803148"/>
                </a:lnTo>
                <a:lnTo>
                  <a:pt x="80263" y="803148"/>
                </a:lnTo>
                <a:lnTo>
                  <a:pt x="49023" y="796839"/>
                </a:lnTo>
                <a:lnTo>
                  <a:pt x="23510" y="779637"/>
                </a:lnTo>
                <a:lnTo>
                  <a:pt x="6308" y="754124"/>
                </a:lnTo>
                <a:lnTo>
                  <a:pt x="0" y="722884"/>
                </a:lnTo>
                <a:lnTo>
                  <a:pt x="0" y="80263"/>
                </a:lnTo>
                <a:close/>
              </a:path>
            </a:pathLst>
          </a:custGeom>
          <a:ln w="25908">
            <a:solidFill>
              <a:srgbClr val="8063A1"/>
            </a:solidFill>
          </a:ln>
        </p:spPr>
        <p:txBody>
          <a:bodyPr wrap="square" lIns="0" tIns="0" rIns="0" bIns="0" rtlCol="0"/>
          <a:lstStyle/>
          <a:p>
            <a:endParaRPr/>
          </a:p>
        </p:txBody>
      </p:sp>
      <p:sp>
        <p:nvSpPr>
          <p:cNvPr id="36" name="object 36"/>
          <p:cNvSpPr txBox="1"/>
          <p:nvPr/>
        </p:nvSpPr>
        <p:spPr>
          <a:xfrm>
            <a:off x="6642861" y="2714625"/>
            <a:ext cx="641985" cy="462915"/>
          </a:xfrm>
          <a:prstGeom prst="rect">
            <a:avLst/>
          </a:prstGeom>
        </p:spPr>
        <p:txBody>
          <a:bodyPr vert="horz" wrap="square" lIns="0" tIns="12700" rIns="0" bIns="0" rtlCol="0">
            <a:spAutoFit/>
          </a:bodyPr>
          <a:lstStyle/>
          <a:p>
            <a:pPr marL="1905" algn="ctr">
              <a:lnSpc>
                <a:spcPts val="1720"/>
              </a:lnSpc>
              <a:spcBef>
                <a:spcPts val="100"/>
              </a:spcBef>
            </a:pPr>
            <a:r>
              <a:rPr sz="1500" b="1" spc="-15" dirty="0">
                <a:latin typeface="Calibri"/>
                <a:cs typeface="Calibri"/>
              </a:rPr>
              <a:t>Factor</a:t>
            </a:r>
            <a:endParaRPr sz="1500">
              <a:latin typeface="Calibri"/>
              <a:cs typeface="Calibri"/>
            </a:endParaRPr>
          </a:p>
          <a:p>
            <a:pPr algn="ctr">
              <a:lnSpc>
                <a:spcPts val="1720"/>
              </a:lnSpc>
            </a:pPr>
            <a:r>
              <a:rPr sz="1500" b="1" spc="-15" dirty="0">
                <a:latin typeface="Calibri"/>
                <a:cs typeface="Calibri"/>
              </a:rPr>
              <a:t>market:</a:t>
            </a:r>
            <a:endParaRPr sz="1500">
              <a:latin typeface="Calibri"/>
              <a:cs typeface="Calibri"/>
            </a:endParaRPr>
          </a:p>
        </p:txBody>
      </p:sp>
      <p:sp>
        <p:nvSpPr>
          <p:cNvPr id="37" name="object 37"/>
          <p:cNvSpPr/>
          <p:nvPr/>
        </p:nvSpPr>
        <p:spPr>
          <a:xfrm>
            <a:off x="6189726" y="3605021"/>
            <a:ext cx="1266825" cy="805180"/>
          </a:xfrm>
          <a:custGeom>
            <a:avLst/>
            <a:gdLst/>
            <a:ahLst/>
            <a:cxnLst/>
            <a:rect l="l" t="t" r="r" b="b"/>
            <a:pathLst>
              <a:path w="1266825" h="805179">
                <a:moveTo>
                  <a:pt x="1185926" y="0"/>
                </a:moveTo>
                <a:lnTo>
                  <a:pt x="80518" y="0"/>
                </a:lnTo>
                <a:lnTo>
                  <a:pt x="49184" y="6330"/>
                </a:lnTo>
                <a:lnTo>
                  <a:pt x="23590" y="23590"/>
                </a:lnTo>
                <a:lnTo>
                  <a:pt x="6330" y="49184"/>
                </a:lnTo>
                <a:lnTo>
                  <a:pt x="0" y="80517"/>
                </a:lnTo>
                <a:lnTo>
                  <a:pt x="0" y="724153"/>
                </a:lnTo>
                <a:lnTo>
                  <a:pt x="6330" y="755487"/>
                </a:lnTo>
                <a:lnTo>
                  <a:pt x="23590" y="781081"/>
                </a:lnTo>
                <a:lnTo>
                  <a:pt x="49184" y="798341"/>
                </a:lnTo>
                <a:lnTo>
                  <a:pt x="80518" y="804671"/>
                </a:lnTo>
                <a:lnTo>
                  <a:pt x="1185926" y="804671"/>
                </a:lnTo>
                <a:lnTo>
                  <a:pt x="1217259" y="798341"/>
                </a:lnTo>
                <a:lnTo>
                  <a:pt x="1242853" y="781081"/>
                </a:lnTo>
                <a:lnTo>
                  <a:pt x="1260113" y="755487"/>
                </a:lnTo>
                <a:lnTo>
                  <a:pt x="1266444" y="724153"/>
                </a:lnTo>
                <a:lnTo>
                  <a:pt x="1266444" y="80517"/>
                </a:lnTo>
                <a:lnTo>
                  <a:pt x="1260113" y="49184"/>
                </a:lnTo>
                <a:lnTo>
                  <a:pt x="1242853" y="23590"/>
                </a:lnTo>
                <a:lnTo>
                  <a:pt x="1217259" y="6330"/>
                </a:lnTo>
                <a:lnTo>
                  <a:pt x="1185926" y="0"/>
                </a:lnTo>
                <a:close/>
              </a:path>
            </a:pathLst>
          </a:custGeom>
          <a:solidFill>
            <a:srgbClr val="F79546"/>
          </a:solidFill>
        </p:spPr>
        <p:txBody>
          <a:bodyPr wrap="square" lIns="0" tIns="0" rIns="0" bIns="0" rtlCol="0"/>
          <a:lstStyle/>
          <a:p>
            <a:endParaRPr/>
          </a:p>
        </p:txBody>
      </p:sp>
      <p:sp>
        <p:nvSpPr>
          <p:cNvPr id="38" name="object 38"/>
          <p:cNvSpPr/>
          <p:nvPr/>
        </p:nvSpPr>
        <p:spPr>
          <a:xfrm>
            <a:off x="6189726" y="3605021"/>
            <a:ext cx="1266825" cy="805180"/>
          </a:xfrm>
          <a:custGeom>
            <a:avLst/>
            <a:gdLst/>
            <a:ahLst/>
            <a:cxnLst/>
            <a:rect l="l" t="t" r="r" b="b"/>
            <a:pathLst>
              <a:path w="1266825" h="805179">
                <a:moveTo>
                  <a:pt x="0" y="80517"/>
                </a:moveTo>
                <a:lnTo>
                  <a:pt x="6330" y="49184"/>
                </a:lnTo>
                <a:lnTo>
                  <a:pt x="23590" y="23590"/>
                </a:lnTo>
                <a:lnTo>
                  <a:pt x="49184" y="6330"/>
                </a:lnTo>
                <a:lnTo>
                  <a:pt x="80518" y="0"/>
                </a:lnTo>
                <a:lnTo>
                  <a:pt x="1185926" y="0"/>
                </a:lnTo>
                <a:lnTo>
                  <a:pt x="1217259" y="6330"/>
                </a:lnTo>
                <a:lnTo>
                  <a:pt x="1242853" y="23590"/>
                </a:lnTo>
                <a:lnTo>
                  <a:pt x="1260113" y="49184"/>
                </a:lnTo>
                <a:lnTo>
                  <a:pt x="1266444" y="80517"/>
                </a:lnTo>
                <a:lnTo>
                  <a:pt x="1266444" y="724153"/>
                </a:lnTo>
                <a:lnTo>
                  <a:pt x="1260113" y="755487"/>
                </a:lnTo>
                <a:lnTo>
                  <a:pt x="1242853" y="781081"/>
                </a:lnTo>
                <a:lnTo>
                  <a:pt x="1217259" y="798341"/>
                </a:lnTo>
                <a:lnTo>
                  <a:pt x="1185926" y="804671"/>
                </a:lnTo>
                <a:lnTo>
                  <a:pt x="80518" y="804671"/>
                </a:lnTo>
                <a:lnTo>
                  <a:pt x="49184" y="798341"/>
                </a:lnTo>
                <a:lnTo>
                  <a:pt x="23590" y="781081"/>
                </a:lnTo>
                <a:lnTo>
                  <a:pt x="6330" y="755487"/>
                </a:lnTo>
                <a:lnTo>
                  <a:pt x="0" y="724153"/>
                </a:lnTo>
                <a:lnTo>
                  <a:pt x="0" y="80517"/>
                </a:lnTo>
                <a:close/>
              </a:path>
            </a:pathLst>
          </a:custGeom>
          <a:ln w="25908">
            <a:solidFill>
              <a:srgbClr val="FFFFFF"/>
            </a:solidFill>
          </a:ln>
        </p:spPr>
        <p:txBody>
          <a:bodyPr wrap="square" lIns="0" tIns="0" rIns="0" bIns="0" rtlCol="0"/>
          <a:lstStyle/>
          <a:p>
            <a:endParaRPr/>
          </a:p>
        </p:txBody>
      </p:sp>
      <p:sp>
        <p:nvSpPr>
          <p:cNvPr id="39" name="object 39"/>
          <p:cNvSpPr/>
          <p:nvPr/>
        </p:nvSpPr>
        <p:spPr>
          <a:xfrm>
            <a:off x="6331458" y="3739134"/>
            <a:ext cx="1264920" cy="803275"/>
          </a:xfrm>
          <a:custGeom>
            <a:avLst/>
            <a:gdLst/>
            <a:ahLst/>
            <a:cxnLst/>
            <a:rect l="l" t="t" r="r" b="b"/>
            <a:pathLst>
              <a:path w="1264920" h="803275">
                <a:moveTo>
                  <a:pt x="1184656" y="0"/>
                </a:moveTo>
                <a:lnTo>
                  <a:pt x="80263" y="0"/>
                </a:lnTo>
                <a:lnTo>
                  <a:pt x="49023" y="6308"/>
                </a:lnTo>
                <a:lnTo>
                  <a:pt x="23510" y="23510"/>
                </a:lnTo>
                <a:lnTo>
                  <a:pt x="6308" y="49023"/>
                </a:lnTo>
                <a:lnTo>
                  <a:pt x="0" y="80264"/>
                </a:lnTo>
                <a:lnTo>
                  <a:pt x="0" y="722884"/>
                </a:lnTo>
                <a:lnTo>
                  <a:pt x="6308" y="754124"/>
                </a:lnTo>
                <a:lnTo>
                  <a:pt x="23510" y="779637"/>
                </a:lnTo>
                <a:lnTo>
                  <a:pt x="49023" y="796839"/>
                </a:lnTo>
                <a:lnTo>
                  <a:pt x="80263" y="803148"/>
                </a:lnTo>
                <a:lnTo>
                  <a:pt x="1184656" y="803148"/>
                </a:lnTo>
                <a:lnTo>
                  <a:pt x="1215896" y="796839"/>
                </a:lnTo>
                <a:lnTo>
                  <a:pt x="1241409" y="779637"/>
                </a:lnTo>
                <a:lnTo>
                  <a:pt x="1258611" y="754124"/>
                </a:lnTo>
                <a:lnTo>
                  <a:pt x="1264919" y="722884"/>
                </a:lnTo>
                <a:lnTo>
                  <a:pt x="1264919" y="80264"/>
                </a:lnTo>
                <a:lnTo>
                  <a:pt x="1258611" y="49023"/>
                </a:lnTo>
                <a:lnTo>
                  <a:pt x="1241409" y="23510"/>
                </a:lnTo>
                <a:lnTo>
                  <a:pt x="1215896" y="6308"/>
                </a:lnTo>
                <a:lnTo>
                  <a:pt x="1184656" y="0"/>
                </a:lnTo>
                <a:close/>
              </a:path>
            </a:pathLst>
          </a:custGeom>
          <a:solidFill>
            <a:srgbClr val="FFFFFF">
              <a:alpha val="90194"/>
            </a:srgbClr>
          </a:solidFill>
        </p:spPr>
        <p:txBody>
          <a:bodyPr wrap="square" lIns="0" tIns="0" rIns="0" bIns="0" rtlCol="0"/>
          <a:lstStyle/>
          <a:p>
            <a:endParaRPr/>
          </a:p>
        </p:txBody>
      </p:sp>
      <p:sp>
        <p:nvSpPr>
          <p:cNvPr id="40" name="object 40"/>
          <p:cNvSpPr/>
          <p:nvPr/>
        </p:nvSpPr>
        <p:spPr>
          <a:xfrm>
            <a:off x="6331458" y="3739134"/>
            <a:ext cx="1264920" cy="803275"/>
          </a:xfrm>
          <a:custGeom>
            <a:avLst/>
            <a:gdLst/>
            <a:ahLst/>
            <a:cxnLst/>
            <a:rect l="l" t="t" r="r" b="b"/>
            <a:pathLst>
              <a:path w="1264920" h="803275">
                <a:moveTo>
                  <a:pt x="0" y="80264"/>
                </a:moveTo>
                <a:lnTo>
                  <a:pt x="6308" y="49023"/>
                </a:lnTo>
                <a:lnTo>
                  <a:pt x="23510" y="23510"/>
                </a:lnTo>
                <a:lnTo>
                  <a:pt x="49023" y="6308"/>
                </a:lnTo>
                <a:lnTo>
                  <a:pt x="80263" y="0"/>
                </a:lnTo>
                <a:lnTo>
                  <a:pt x="1184656" y="0"/>
                </a:lnTo>
                <a:lnTo>
                  <a:pt x="1215896" y="6308"/>
                </a:lnTo>
                <a:lnTo>
                  <a:pt x="1241409" y="23510"/>
                </a:lnTo>
                <a:lnTo>
                  <a:pt x="1258611" y="49023"/>
                </a:lnTo>
                <a:lnTo>
                  <a:pt x="1264919" y="80264"/>
                </a:lnTo>
                <a:lnTo>
                  <a:pt x="1264919" y="722884"/>
                </a:lnTo>
                <a:lnTo>
                  <a:pt x="1258611" y="754124"/>
                </a:lnTo>
                <a:lnTo>
                  <a:pt x="1241409" y="779637"/>
                </a:lnTo>
                <a:lnTo>
                  <a:pt x="1215896" y="796839"/>
                </a:lnTo>
                <a:lnTo>
                  <a:pt x="1184656" y="803148"/>
                </a:lnTo>
                <a:lnTo>
                  <a:pt x="80263" y="803148"/>
                </a:lnTo>
                <a:lnTo>
                  <a:pt x="49023" y="796839"/>
                </a:lnTo>
                <a:lnTo>
                  <a:pt x="23510" y="779637"/>
                </a:lnTo>
                <a:lnTo>
                  <a:pt x="6308" y="754124"/>
                </a:lnTo>
                <a:lnTo>
                  <a:pt x="0" y="722884"/>
                </a:lnTo>
                <a:lnTo>
                  <a:pt x="0" y="80264"/>
                </a:lnTo>
                <a:close/>
              </a:path>
            </a:pathLst>
          </a:custGeom>
          <a:ln w="25908">
            <a:solidFill>
              <a:srgbClr val="F79546"/>
            </a:solidFill>
          </a:ln>
        </p:spPr>
        <p:txBody>
          <a:bodyPr wrap="square" lIns="0" tIns="0" rIns="0" bIns="0" rtlCol="0"/>
          <a:lstStyle/>
          <a:p>
            <a:endParaRPr/>
          </a:p>
        </p:txBody>
      </p:sp>
      <p:sp>
        <p:nvSpPr>
          <p:cNvPr id="41" name="object 41"/>
          <p:cNvSpPr txBox="1"/>
          <p:nvPr/>
        </p:nvSpPr>
        <p:spPr>
          <a:xfrm>
            <a:off x="6507226" y="3886961"/>
            <a:ext cx="912494" cy="462915"/>
          </a:xfrm>
          <a:prstGeom prst="rect">
            <a:avLst/>
          </a:prstGeom>
        </p:spPr>
        <p:txBody>
          <a:bodyPr vert="horz" wrap="square" lIns="0" tIns="36195" rIns="0" bIns="0" rtlCol="0">
            <a:spAutoFit/>
          </a:bodyPr>
          <a:lstStyle/>
          <a:p>
            <a:pPr marL="12700" marR="5080" indent="78740">
              <a:lnSpc>
                <a:spcPts val="1639"/>
              </a:lnSpc>
              <a:spcBef>
                <a:spcPts val="285"/>
              </a:spcBef>
            </a:pPr>
            <a:r>
              <a:rPr sz="1500" i="1" spc="-5" dirty="0">
                <a:latin typeface="Calibri"/>
                <a:cs typeface="Calibri"/>
              </a:rPr>
              <a:t>Theory of  di</a:t>
            </a:r>
            <a:r>
              <a:rPr sz="1500" i="1" spc="-10" dirty="0">
                <a:latin typeface="Calibri"/>
                <a:cs typeface="Calibri"/>
              </a:rPr>
              <a:t>s</a:t>
            </a:r>
            <a:r>
              <a:rPr sz="1500" i="1" dirty="0">
                <a:latin typeface="Calibri"/>
                <a:cs typeface="Calibri"/>
              </a:rPr>
              <a:t>tri</a:t>
            </a:r>
            <a:r>
              <a:rPr sz="1500" i="1" spc="-5" dirty="0">
                <a:latin typeface="Calibri"/>
                <a:cs typeface="Calibri"/>
              </a:rPr>
              <a:t>b</a:t>
            </a:r>
            <a:r>
              <a:rPr sz="1500" i="1" spc="-10" dirty="0">
                <a:latin typeface="Calibri"/>
                <a:cs typeface="Calibri"/>
              </a:rPr>
              <a:t>u</a:t>
            </a:r>
            <a:r>
              <a:rPr sz="1500" i="1" dirty="0">
                <a:latin typeface="Calibri"/>
                <a:cs typeface="Calibri"/>
              </a:rPr>
              <a:t>ti</a:t>
            </a:r>
            <a:r>
              <a:rPr sz="1500" i="1" spc="-5" dirty="0">
                <a:latin typeface="Calibri"/>
                <a:cs typeface="Calibri"/>
              </a:rPr>
              <a:t>on</a:t>
            </a:r>
            <a:endParaRPr sz="1500">
              <a:latin typeface="Calibri"/>
              <a:cs typeface="Calibri"/>
            </a:endParaRPr>
          </a:p>
        </p:txBody>
      </p:sp>
      <p:sp>
        <p:nvSpPr>
          <p:cNvPr id="42" name="object 42"/>
          <p:cNvSpPr/>
          <p:nvPr/>
        </p:nvSpPr>
        <p:spPr>
          <a:xfrm>
            <a:off x="7736585" y="2433066"/>
            <a:ext cx="1266825" cy="805180"/>
          </a:xfrm>
          <a:custGeom>
            <a:avLst/>
            <a:gdLst/>
            <a:ahLst/>
            <a:cxnLst/>
            <a:rect l="l" t="t" r="r" b="b"/>
            <a:pathLst>
              <a:path w="1266825" h="805180">
                <a:moveTo>
                  <a:pt x="1185926" y="0"/>
                </a:moveTo>
                <a:lnTo>
                  <a:pt x="80518" y="0"/>
                </a:lnTo>
                <a:lnTo>
                  <a:pt x="49184" y="6330"/>
                </a:lnTo>
                <a:lnTo>
                  <a:pt x="23590" y="23590"/>
                </a:lnTo>
                <a:lnTo>
                  <a:pt x="6330" y="49184"/>
                </a:lnTo>
                <a:lnTo>
                  <a:pt x="0" y="80518"/>
                </a:lnTo>
                <a:lnTo>
                  <a:pt x="0" y="724154"/>
                </a:lnTo>
                <a:lnTo>
                  <a:pt x="6330" y="755487"/>
                </a:lnTo>
                <a:lnTo>
                  <a:pt x="23590" y="781081"/>
                </a:lnTo>
                <a:lnTo>
                  <a:pt x="49184" y="798341"/>
                </a:lnTo>
                <a:lnTo>
                  <a:pt x="80518" y="804672"/>
                </a:lnTo>
                <a:lnTo>
                  <a:pt x="1185926" y="804672"/>
                </a:lnTo>
                <a:lnTo>
                  <a:pt x="1217259" y="798341"/>
                </a:lnTo>
                <a:lnTo>
                  <a:pt x="1242853" y="781081"/>
                </a:lnTo>
                <a:lnTo>
                  <a:pt x="1260113" y="755487"/>
                </a:lnTo>
                <a:lnTo>
                  <a:pt x="1266444" y="724154"/>
                </a:lnTo>
                <a:lnTo>
                  <a:pt x="1266444" y="80518"/>
                </a:lnTo>
                <a:lnTo>
                  <a:pt x="1260113" y="49184"/>
                </a:lnTo>
                <a:lnTo>
                  <a:pt x="1242853" y="23590"/>
                </a:lnTo>
                <a:lnTo>
                  <a:pt x="1217259" y="6330"/>
                </a:lnTo>
                <a:lnTo>
                  <a:pt x="1185926" y="0"/>
                </a:lnTo>
                <a:close/>
              </a:path>
            </a:pathLst>
          </a:custGeom>
          <a:solidFill>
            <a:srgbClr val="8063A1"/>
          </a:solidFill>
        </p:spPr>
        <p:txBody>
          <a:bodyPr wrap="square" lIns="0" tIns="0" rIns="0" bIns="0" rtlCol="0"/>
          <a:lstStyle/>
          <a:p>
            <a:endParaRPr/>
          </a:p>
        </p:txBody>
      </p:sp>
      <p:sp>
        <p:nvSpPr>
          <p:cNvPr id="43" name="object 43"/>
          <p:cNvSpPr/>
          <p:nvPr/>
        </p:nvSpPr>
        <p:spPr>
          <a:xfrm>
            <a:off x="7736585" y="2433066"/>
            <a:ext cx="1266825" cy="805180"/>
          </a:xfrm>
          <a:custGeom>
            <a:avLst/>
            <a:gdLst/>
            <a:ahLst/>
            <a:cxnLst/>
            <a:rect l="l" t="t" r="r" b="b"/>
            <a:pathLst>
              <a:path w="1266825" h="805180">
                <a:moveTo>
                  <a:pt x="0" y="80518"/>
                </a:moveTo>
                <a:lnTo>
                  <a:pt x="6330" y="49184"/>
                </a:lnTo>
                <a:lnTo>
                  <a:pt x="23590" y="23590"/>
                </a:lnTo>
                <a:lnTo>
                  <a:pt x="49184" y="6330"/>
                </a:lnTo>
                <a:lnTo>
                  <a:pt x="80518" y="0"/>
                </a:lnTo>
                <a:lnTo>
                  <a:pt x="1185926" y="0"/>
                </a:lnTo>
                <a:lnTo>
                  <a:pt x="1217259" y="6330"/>
                </a:lnTo>
                <a:lnTo>
                  <a:pt x="1242853" y="23590"/>
                </a:lnTo>
                <a:lnTo>
                  <a:pt x="1260113" y="49184"/>
                </a:lnTo>
                <a:lnTo>
                  <a:pt x="1266444" y="80518"/>
                </a:lnTo>
                <a:lnTo>
                  <a:pt x="1266444" y="724154"/>
                </a:lnTo>
                <a:lnTo>
                  <a:pt x="1260113" y="755487"/>
                </a:lnTo>
                <a:lnTo>
                  <a:pt x="1242853" y="781081"/>
                </a:lnTo>
                <a:lnTo>
                  <a:pt x="1217259" y="798341"/>
                </a:lnTo>
                <a:lnTo>
                  <a:pt x="1185926" y="804672"/>
                </a:lnTo>
                <a:lnTo>
                  <a:pt x="80518" y="804672"/>
                </a:lnTo>
                <a:lnTo>
                  <a:pt x="49184" y="798341"/>
                </a:lnTo>
                <a:lnTo>
                  <a:pt x="23590" y="781081"/>
                </a:lnTo>
                <a:lnTo>
                  <a:pt x="6330" y="755487"/>
                </a:lnTo>
                <a:lnTo>
                  <a:pt x="0" y="724154"/>
                </a:lnTo>
                <a:lnTo>
                  <a:pt x="0" y="80518"/>
                </a:lnTo>
                <a:close/>
              </a:path>
            </a:pathLst>
          </a:custGeom>
          <a:ln w="25908">
            <a:solidFill>
              <a:srgbClr val="FFFFFF"/>
            </a:solidFill>
          </a:ln>
        </p:spPr>
        <p:txBody>
          <a:bodyPr wrap="square" lIns="0" tIns="0" rIns="0" bIns="0" rtlCol="0"/>
          <a:lstStyle/>
          <a:p>
            <a:endParaRPr/>
          </a:p>
        </p:txBody>
      </p:sp>
      <p:sp>
        <p:nvSpPr>
          <p:cNvPr id="44" name="object 44"/>
          <p:cNvSpPr/>
          <p:nvPr/>
        </p:nvSpPr>
        <p:spPr>
          <a:xfrm>
            <a:off x="7878318" y="2567177"/>
            <a:ext cx="1264920" cy="803275"/>
          </a:xfrm>
          <a:custGeom>
            <a:avLst/>
            <a:gdLst/>
            <a:ahLst/>
            <a:cxnLst/>
            <a:rect l="l" t="t" r="r" b="b"/>
            <a:pathLst>
              <a:path w="1264920" h="803275">
                <a:moveTo>
                  <a:pt x="1184655" y="0"/>
                </a:moveTo>
                <a:lnTo>
                  <a:pt x="80263" y="0"/>
                </a:lnTo>
                <a:lnTo>
                  <a:pt x="49023" y="6308"/>
                </a:lnTo>
                <a:lnTo>
                  <a:pt x="23510" y="23510"/>
                </a:lnTo>
                <a:lnTo>
                  <a:pt x="6308" y="49023"/>
                </a:lnTo>
                <a:lnTo>
                  <a:pt x="0" y="80263"/>
                </a:lnTo>
                <a:lnTo>
                  <a:pt x="0" y="722884"/>
                </a:lnTo>
                <a:lnTo>
                  <a:pt x="6308" y="754124"/>
                </a:lnTo>
                <a:lnTo>
                  <a:pt x="23510" y="779637"/>
                </a:lnTo>
                <a:lnTo>
                  <a:pt x="49023" y="796839"/>
                </a:lnTo>
                <a:lnTo>
                  <a:pt x="80263" y="803148"/>
                </a:lnTo>
                <a:lnTo>
                  <a:pt x="1184655" y="803148"/>
                </a:lnTo>
                <a:lnTo>
                  <a:pt x="1215896" y="796839"/>
                </a:lnTo>
                <a:lnTo>
                  <a:pt x="1241409" y="779637"/>
                </a:lnTo>
                <a:lnTo>
                  <a:pt x="1258611" y="754124"/>
                </a:lnTo>
                <a:lnTo>
                  <a:pt x="1264920" y="722884"/>
                </a:lnTo>
                <a:lnTo>
                  <a:pt x="1264920" y="80263"/>
                </a:lnTo>
                <a:lnTo>
                  <a:pt x="1258611" y="49023"/>
                </a:lnTo>
                <a:lnTo>
                  <a:pt x="1241409" y="23510"/>
                </a:lnTo>
                <a:lnTo>
                  <a:pt x="1215896" y="6308"/>
                </a:lnTo>
                <a:lnTo>
                  <a:pt x="1184655" y="0"/>
                </a:lnTo>
                <a:close/>
              </a:path>
            </a:pathLst>
          </a:custGeom>
          <a:solidFill>
            <a:srgbClr val="FFFFFF">
              <a:alpha val="90194"/>
            </a:srgbClr>
          </a:solidFill>
        </p:spPr>
        <p:txBody>
          <a:bodyPr wrap="square" lIns="0" tIns="0" rIns="0" bIns="0" rtlCol="0"/>
          <a:lstStyle/>
          <a:p>
            <a:endParaRPr/>
          </a:p>
        </p:txBody>
      </p:sp>
      <p:sp>
        <p:nvSpPr>
          <p:cNvPr id="45" name="object 45"/>
          <p:cNvSpPr/>
          <p:nvPr/>
        </p:nvSpPr>
        <p:spPr>
          <a:xfrm>
            <a:off x="7878318" y="2567177"/>
            <a:ext cx="1264920" cy="803275"/>
          </a:xfrm>
          <a:custGeom>
            <a:avLst/>
            <a:gdLst/>
            <a:ahLst/>
            <a:cxnLst/>
            <a:rect l="l" t="t" r="r" b="b"/>
            <a:pathLst>
              <a:path w="1264920" h="803275">
                <a:moveTo>
                  <a:pt x="0" y="80263"/>
                </a:moveTo>
                <a:lnTo>
                  <a:pt x="6308" y="49023"/>
                </a:lnTo>
                <a:lnTo>
                  <a:pt x="23510" y="23510"/>
                </a:lnTo>
                <a:lnTo>
                  <a:pt x="49023" y="6308"/>
                </a:lnTo>
                <a:lnTo>
                  <a:pt x="80263" y="0"/>
                </a:lnTo>
                <a:lnTo>
                  <a:pt x="1184655" y="0"/>
                </a:lnTo>
                <a:lnTo>
                  <a:pt x="1215896" y="6308"/>
                </a:lnTo>
                <a:lnTo>
                  <a:pt x="1241409" y="23510"/>
                </a:lnTo>
                <a:lnTo>
                  <a:pt x="1258611" y="49023"/>
                </a:lnTo>
                <a:lnTo>
                  <a:pt x="1264920" y="80263"/>
                </a:lnTo>
                <a:lnTo>
                  <a:pt x="1264920" y="722884"/>
                </a:lnTo>
                <a:lnTo>
                  <a:pt x="1258611" y="754124"/>
                </a:lnTo>
                <a:lnTo>
                  <a:pt x="1241409" y="779637"/>
                </a:lnTo>
                <a:lnTo>
                  <a:pt x="1215896" y="796839"/>
                </a:lnTo>
                <a:lnTo>
                  <a:pt x="1184655" y="803148"/>
                </a:lnTo>
                <a:lnTo>
                  <a:pt x="80263" y="803148"/>
                </a:lnTo>
                <a:lnTo>
                  <a:pt x="49023" y="796839"/>
                </a:lnTo>
                <a:lnTo>
                  <a:pt x="23510" y="779637"/>
                </a:lnTo>
                <a:lnTo>
                  <a:pt x="6308" y="754124"/>
                </a:lnTo>
                <a:lnTo>
                  <a:pt x="0" y="722884"/>
                </a:lnTo>
                <a:lnTo>
                  <a:pt x="0" y="80263"/>
                </a:lnTo>
                <a:close/>
              </a:path>
            </a:pathLst>
          </a:custGeom>
          <a:ln w="25908">
            <a:solidFill>
              <a:srgbClr val="8063A1"/>
            </a:solidFill>
          </a:ln>
        </p:spPr>
        <p:txBody>
          <a:bodyPr wrap="square" lIns="0" tIns="0" rIns="0" bIns="0" rtlCol="0"/>
          <a:lstStyle/>
          <a:p>
            <a:endParaRPr/>
          </a:p>
        </p:txBody>
      </p:sp>
      <p:sp>
        <p:nvSpPr>
          <p:cNvPr id="46" name="object 46"/>
          <p:cNvSpPr txBox="1"/>
          <p:nvPr/>
        </p:nvSpPr>
        <p:spPr>
          <a:xfrm>
            <a:off x="8054467" y="2714625"/>
            <a:ext cx="912494" cy="462915"/>
          </a:xfrm>
          <a:prstGeom prst="rect">
            <a:avLst/>
          </a:prstGeom>
        </p:spPr>
        <p:txBody>
          <a:bodyPr vert="horz" wrap="square" lIns="0" tIns="12700" rIns="0" bIns="0" rtlCol="0">
            <a:spAutoFit/>
          </a:bodyPr>
          <a:lstStyle/>
          <a:p>
            <a:pPr marL="1270" algn="ctr">
              <a:lnSpc>
                <a:spcPts val="1720"/>
              </a:lnSpc>
              <a:spcBef>
                <a:spcPts val="100"/>
              </a:spcBef>
            </a:pPr>
            <a:r>
              <a:rPr sz="1500" b="1" spc="-15" dirty="0">
                <a:latin typeface="Calibri"/>
                <a:cs typeface="Calibri"/>
              </a:rPr>
              <a:t>Welfare</a:t>
            </a:r>
            <a:endParaRPr sz="1500">
              <a:latin typeface="Calibri"/>
              <a:cs typeface="Calibri"/>
            </a:endParaRPr>
          </a:p>
          <a:p>
            <a:pPr algn="ctr">
              <a:lnSpc>
                <a:spcPts val="1720"/>
              </a:lnSpc>
            </a:pPr>
            <a:r>
              <a:rPr sz="1500" b="1" spc="-5" dirty="0">
                <a:latin typeface="Calibri"/>
                <a:cs typeface="Calibri"/>
              </a:rPr>
              <a:t>e</a:t>
            </a:r>
            <a:r>
              <a:rPr sz="1500" b="1" spc="-20" dirty="0">
                <a:latin typeface="Calibri"/>
                <a:cs typeface="Calibri"/>
              </a:rPr>
              <a:t>c</a:t>
            </a:r>
            <a:r>
              <a:rPr sz="1500" b="1" dirty="0">
                <a:latin typeface="Calibri"/>
                <a:cs typeface="Calibri"/>
              </a:rPr>
              <a:t>o</a:t>
            </a:r>
            <a:r>
              <a:rPr sz="1500" b="1" spc="-10" dirty="0">
                <a:latin typeface="Calibri"/>
                <a:cs typeface="Calibri"/>
              </a:rPr>
              <a:t>n</a:t>
            </a:r>
            <a:r>
              <a:rPr sz="1500" b="1" dirty="0">
                <a:latin typeface="Calibri"/>
                <a:cs typeface="Calibri"/>
              </a:rPr>
              <a:t>omic</a:t>
            </a:r>
            <a:r>
              <a:rPr sz="1500" b="1" spc="-5" dirty="0">
                <a:latin typeface="Calibri"/>
                <a:cs typeface="Calibri"/>
              </a:rPr>
              <a:t>s</a:t>
            </a:r>
            <a:r>
              <a:rPr sz="1500" i="1" dirty="0">
                <a:latin typeface="Calibri"/>
                <a:cs typeface="Calibri"/>
              </a:rPr>
              <a:t>.</a:t>
            </a:r>
            <a:endParaRPr sz="1500">
              <a:latin typeface="Calibri"/>
              <a:cs typeface="Calibri"/>
            </a:endParaRPr>
          </a:p>
        </p:txBody>
      </p:sp>
      <p:sp>
        <p:nvSpPr>
          <p:cNvPr id="47" name="object 47"/>
          <p:cNvSpPr txBox="1">
            <a:spLocks noGrp="1"/>
          </p:cNvSpPr>
          <p:nvPr>
            <p:ph type="title"/>
          </p:nvPr>
        </p:nvSpPr>
        <p:spPr>
          <a:xfrm>
            <a:off x="1553336" y="164083"/>
            <a:ext cx="5960110" cy="513715"/>
          </a:xfrm>
          <a:prstGeom prst="rect">
            <a:avLst/>
          </a:prstGeom>
        </p:spPr>
        <p:txBody>
          <a:bodyPr vert="horz" wrap="square" lIns="0" tIns="12700" rIns="0" bIns="0" rtlCol="0">
            <a:spAutoFit/>
          </a:bodyPr>
          <a:lstStyle/>
          <a:p>
            <a:pPr marL="12700">
              <a:lnSpc>
                <a:spcPct val="100000"/>
              </a:lnSpc>
              <a:spcBef>
                <a:spcPts val="100"/>
              </a:spcBef>
            </a:pPr>
            <a:r>
              <a:rPr sz="3200" spc="-10" dirty="0"/>
              <a:t>Subject-Matter </a:t>
            </a:r>
            <a:r>
              <a:rPr sz="3200" dirty="0"/>
              <a:t>of </a:t>
            </a:r>
            <a:r>
              <a:rPr sz="3200" spc="-10" dirty="0"/>
              <a:t>Micro</a:t>
            </a:r>
            <a:r>
              <a:rPr sz="3200" spc="-75" dirty="0"/>
              <a:t> </a:t>
            </a:r>
            <a:r>
              <a:rPr sz="3200" spc="-10" dirty="0"/>
              <a:t>Economics</a:t>
            </a:r>
            <a:endParaRPr sz="3200"/>
          </a:p>
        </p:txBody>
      </p:sp>
      <p:sp>
        <p:nvSpPr>
          <p:cNvPr id="48" name="object 48"/>
          <p:cNvSpPr txBox="1"/>
          <p:nvPr/>
        </p:nvSpPr>
        <p:spPr>
          <a:xfrm>
            <a:off x="474370" y="1138173"/>
            <a:ext cx="4464685" cy="391160"/>
          </a:xfrm>
          <a:prstGeom prst="rect">
            <a:avLst/>
          </a:prstGeom>
        </p:spPr>
        <p:txBody>
          <a:bodyPr vert="horz" wrap="square" lIns="0" tIns="12700" rIns="0" bIns="0" rtlCol="0">
            <a:spAutoFit/>
          </a:bodyPr>
          <a:lstStyle/>
          <a:p>
            <a:pPr marL="12700">
              <a:lnSpc>
                <a:spcPct val="100000"/>
              </a:lnSpc>
              <a:spcBef>
                <a:spcPts val="100"/>
              </a:spcBef>
            </a:pPr>
            <a:r>
              <a:rPr sz="2400" b="1" spc="-10" dirty="0">
                <a:latin typeface="Calibri"/>
                <a:cs typeface="Calibri"/>
              </a:rPr>
              <a:t>Micro </a:t>
            </a:r>
            <a:r>
              <a:rPr sz="2400" b="1" spc="-5" dirty="0">
                <a:latin typeface="Calibri"/>
                <a:cs typeface="Calibri"/>
              </a:rPr>
              <a:t>economics </a:t>
            </a:r>
            <a:r>
              <a:rPr sz="2400" b="1" dirty="0">
                <a:latin typeface="Calibri"/>
                <a:cs typeface="Calibri"/>
              </a:rPr>
              <a:t>is </a:t>
            </a:r>
            <a:r>
              <a:rPr sz="2400" b="1" spc="-5" dirty="0">
                <a:latin typeface="Calibri"/>
                <a:cs typeface="Calibri"/>
              </a:rPr>
              <a:t>concerned</a:t>
            </a:r>
            <a:r>
              <a:rPr sz="2400" b="1" spc="-120" dirty="0">
                <a:latin typeface="Calibri"/>
                <a:cs typeface="Calibri"/>
              </a:rPr>
              <a:t> </a:t>
            </a:r>
            <a:r>
              <a:rPr sz="2400" b="1" spc="-5" dirty="0">
                <a:latin typeface="Calibri"/>
                <a:cs typeface="Calibri"/>
              </a:rPr>
              <a:t>with</a:t>
            </a:r>
            <a:endParaRPr sz="2400">
              <a:latin typeface="Calibri"/>
              <a:cs typeface="Calibri"/>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962" y="1053846"/>
            <a:ext cx="6705600" cy="1219200"/>
          </a:xfrm>
          <a:custGeom>
            <a:avLst/>
            <a:gdLst/>
            <a:ahLst/>
            <a:cxnLst/>
            <a:rect l="l" t="t" r="r" b="b"/>
            <a:pathLst>
              <a:path w="6705600" h="1219200">
                <a:moveTo>
                  <a:pt x="6583680" y="0"/>
                </a:moveTo>
                <a:lnTo>
                  <a:pt x="121919" y="0"/>
                </a:lnTo>
                <a:lnTo>
                  <a:pt x="74462" y="9584"/>
                </a:lnTo>
                <a:lnTo>
                  <a:pt x="35709" y="35718"/>
                </a:lnTo>
                <a:lnTo>
                  <a:pt x="9580" y="74473"/>
                </a:lnTo>
                <a:lnTo>
                  <a:pt x="0" y="121919"/>
                </a:lnTo>
                <a:lnTo>
                  <a:pt x="0" y="1097279"/>
                </a:lnTo>
                <a:lnTo>
                  <a:pt x="9580" y="1144726"/>
                </a:lnTo>
                <a:lnTo>
                  <a:pt x="35709" y="1183481"/>
                </a:lnTo>
                <a:lnTo>
                  <a:pt x="74462" y="1209615"/>
                </a:lnTo>
                <a:lnTo>
                  <a:pt x="121919" y="1219200"/>
                </a:lnTo>
                <a:lnTo>
                  <a:pt x="6583680" y="1219200"/>
                </a:lnTo>
                <a:lnTo>
                  <a:pt x="6631126" y="1209615"/>
                </a:lnTo>
                <a:lnTo>
                  <a:pt x="6669881" y="1183481"/>
                </a:lnTo>
                <a:lnTo>
                  <a:pt x="6696015" y="1144726"/>
                </a:lnTo>
                <a:lnTo>
                  <a:pt x="6705600" y="1097279"/>
                </a:lnTo>
                <a:lnTo>
                  <a:pt x="6705600" y="121919"/>
                </a:lnTo>
                <a:lnTo>
                  <a:pt x="6696015" y="74473"/>
                </a:lnTo>
                <a:lnTo>
                  <a:pt x="6669881" y="35718"/>
                </a:lnTo>
                <a:lnTo>
                  <a:pt x="6631126" y="9584"/>
                </a:lnTo>
                <a:lnTo>
                  <a:pt x="6583680" y="0"/>
                </a:lnTo>
                <a:close/>
              </a:path>
            </a:pathLst>
          </a:custGeom>
          <a:solidFill>
            <a:srgbClr val="C0504D"/>
          </a:solidFill>
        </p:spPr>
        <p:txBody>
          <a:bodyPr wrap="square" lIns="0" tIns="0" rIns="0" bIns="0" rtlCol="0"/>
          <a:lstStyle/>
          <a:p>
            <a:endParaRPr/>
          </a:p>
        </p:txBody>
      </p:sp>
      <p:sp>
        <p:nvSpPr>
          <p:cNvPr id="3" name="object 3"/>
          <p:cNvSpPr/>
          <p:nvPr/>
        </p:nvSpPr>
        <p:spPr>
          <a:xfrm>
            <a:off x="457962" y="1053846"/>
            <a:ext cx="6705600" cy="1219200"/>
          </a:xfrm>
          <a:custGeom>
            <a:avLst/>
            <a:gdLst/>
            <a:ahLst/>
            <a:cxnLst/>
            <a:rect l="l" t="t" r="r" b="b"/>
            <a:pathLst>
              <a:path w="6705600" h="1219200">
                <a:moveTo>
                  <a:pt x="0" y="121919"/>
                </a:moveTo>
                <a:lnTo>
                  <a:pt x="9580" y="74473"/>
                </a:lnTo>
                <a:lnTo>
                  <a:pt x="35709" y="35718"/>
                </a:lnTo>
                <a:lnTo>
                  <a:pt x="74462" y="9584"/>
                </a:lnTo>
                <a:lnTo>
                  <a:pt x="121919" y="0"/>
                </a:lnTo>
                <a:lnTo>
                  <a:pt x="6583680" y="0"/>
                </a:lnTo>
                <a:lnTo>
                  <a:pt x="6631126" y="9584"/>
                </a:lnTo>
                <a:lnTo>
                  <a:pt x="6669881" y="35718"/>
                </a:lnTo>
                <a:lnTo>
                  <a:pt x="6696015" y="74473"/>
                </a:lnTo>
                <a:lnTo>
                  <a:pt x="6705600" y="121919"/>
                </a:lnTo>
                <a:lnTo>
                  <a:pt x="6705600" y="1097279"/>
                </a:lnTo>
                <a:lnTo>
                  <a:pt x="6696015" y="1144726"/>
                </a:lnTo>
                <a:lnTo>
                  <a:pt x="6669881" y="1183481"/>
                </a:lnTo>
                <a:lnTo>
                  <a:pt x="6631126" y="1209615"/>
                </a:lnTo>
                <a:lnTo>
                  <a:pt x="6583680" y="1219200"/>
                </a:lnTo>
                <a:lnTo>
                  <a:pt x="121919" y="1219200"/>
                </a:lnTo>
                <a:lnTo>
                  <a:pt x="74462" y="1209615"/>
                </a:lnTo>
                <a:lnTo>
                  <a:pt x="35709" y="1183481"/>
                </a:lnTo>
                <a:lnTo>
                  <a:pt x="9580" y="1144726"/>
                </a:lnTo>
                <a:lnTo>
                  <a:pt x="0" y="1097279"/>
                </a:lnTo>
                <a:lnTo>
                  <a:pt x="0" y="121919"/>
                </a:lnTo>
                <a:close/>
              </a:path>
            </a:pathLst>
          </a:custGeom>
          <a:ln w="25908">
            <a:solidFill>
              <a:srgbClr val="FFFFFF"/>
            </a:solidFill>
          </a:ln>
        </p:spPr>
        <p:txBody>
          <a:bodyPr wrap="square" lIns="0" tIns="0" rIns="0" bIns="0" rtlCol="0"/>
          <a:lstStyle/>
          <a:p>
            <a:endParaRPr/>
          </a:p>
        </p:txBody>
      </p:sp>
      <p:sp>
        <p:nvSpPr>
          <p:cNvPr id="4" name="object 4"/>
          <p:cNvSpPr/>
          <p:nvPr/>
        </p:nvSpPr>
        <p:spPr>
          <a:xfrm>
            <a:off x="1020317" y="2495550"/>
            <a:ext cx="6705600" cy="1219200"/>
          </a:xfrm>
          <a:custGeom>
            <a:avLst/>
            <a:gdLst/>
            <a:ahLst/>
            <a:cxnLst/>
            <a:rect l="l" t="t" r="r" b="b"/>
            <a:pathLst>
              <a:path w="6705600" h="1219200">
                <a:moveTo>
                  <a:pt x="6583680" y="0"/>
                </a:moveTo>
                <a:lnTo>
                  <a:pt x="121919" y="0"/>
                </a:lnTo>
                <a:lnTo>
                  <a:pt x="74462" y="9584"/>
                </a:lnTo>
                <a:lnTo>
                  <a:pt x="35709" y="35718"/>
                </a:lnTo>
                <a:lnTo>
                  <a:pt x="9580" y="74473"/>
                </a:lnTo>
                <a:lnTo>
                  <a:pt x="0" y="121920"/>
                </a:lnTo>
                <a:lnTo>
                  <a:pt x="0" y="1097279"/>
                </a:lnTo>
                <a:lnTo>
                  <a:pt x="9580" y="1144726"/>
                </a:lnTo>
                <a:lnTo>
                  <a:pt x="35709" y="1183481"/>
                </a:lnTo>
                <a:lnTo>
                  <a:pt x="74462" y="1209615"/>
                </a:lnTo>
                <a:lnTo>
                  <a:pt x="121919" y="1219200"/>
                </a:lnTo>
                <a:lnTo>
                  <a:pt x="6583680" y="1219200"/>
                </a:lnTo>
                <a:lnTo>
                  <a:pt x="6631126" y="1209615"/>
                </a:lnTo>
                <a:lnTo>
                  <a:pt x="6669881" y="1183481"/>
                </a:lnTo>
                <a:lnTo>
                  <a:pt x="6696015" y="1144726"/>
                </a:lnTo>
                <a:lnTo>
                  <a:pt x="6705600" y="1097279"/>
                </a:lnTo>
                <a:lnTo>
                  <a:pt x="6705600" y="121920"/>
                </a:lnTo>
                <a:lnTo>
                  <a:pt x="6696015" y="74473"/>
                </a:lnTo>
                <a:lnTo>
                  <a:pt x="6669881" y="35718"/>
                </a:lnTo>
                <a:lnTo>
                  <a:pt x="6631126" y="9584"/>
                </a:lnTo>
                <a:lnTo>
                  <a:pt x="6583680" y="0"/>
                </a:lnTo>
                <a:close/>
              </a:path>
            </a:pathLst>
          </a:custGeom>
          <a:solidFill>
            <a:srgbClr val="9BBA58"/>
          </a:solidFill>
        </p:spPr>
        <p:txBody>
          <a:bodyPr wrap="square" lIns="0" tIns="0" rIns="0" bIns="0" rtlCol="0"/>
          <a:lstStyle/>
          <a:p>
            <a:endParaRPr/>
          </a:p>
        </p:txBody>
      </p:sp>
      <p:sp>
        <p:nvSpPr>
          <p:cNvPr id="5" name="object 5"/>
          <p:cNvSpPr/>
          <p:nvPr/>
        </p:nvSpPr>
        <p:spPr>
          <a:xfrm>
            <a:off x="1020317" y="2495550"/>
            <a:ext cx="6705600" cy="1219200"/>
          </a:xfrm>
          <a:custGeom>
            <a:avLst/>
            <a:gdLst/>
            <a:ahLst/>
            <a:cxnLst/>
            <a:rect l="l" t="t" r="r" b="b"/>
            <a:pathLst>
              <a:path w="6705600" h="1219200">
                <a:moveTo>
                  <a:pt x="0" y="121920"/>
                </a:moveTo>
                <a:lnTo>
                  <a:pt x="9580" y="74473"/>
                </a:lnTo>
                <a:lnTo>
                  <a:pt x="35709" y="35718"/>
                </a:lnTo>
                <a:lnTo>
                  <a:pt x="74462" y="9584"/>
                </a:lnTo>
                <a:lnTo>
                  <a:pt x="121919" y="0"/>
                </a:lnTo>
                <a:lnTo>
                  <a:pt x="6583680" y="0"/>
                </a:lnTo>
                <a:lnTo>
                  <a:pt x="6631126" y="9584"/>
                </a:lnTo>
                <a:lnTo>
                  <a:pt x="6669881" y="35718"/>
                </a:lnTo>
                <a:lnTo>
                  <a:pt x="6696015" y="74473"/>
                </a:lnTo>
                <a:lnTo>
                  <a:pt x="6705600" y="121920"/>
                </a:lnTo>
                <a:lnTo>
                  <a:pt x="6705600" y="1097279"/>
                </a:lnTo>
                <a:lnTo>
                  <a:pt x="6696015" y="1144726"/>
                </a:lnTo>
                <a:lnTo>
                  <a:pt x="6669881" y="1183481"/>
                </a:lnTo>
                <a:lnTo>
                  <a:pt x="6631126" y="1209615"/>
                </a:lnTo>
                <a:lnTo>
                  <a:pt x="6583680" y="1219200"/>
                </a:lnTo>
                <a:lnTo>
                  <a:pt x="121919" y="1219200"/>
                </a:lnTo>
                <a:lnTo>
                  <a:pt x="74462" y="1209615"/>
                </a:lnTo>
                <a:lnTo>
                  <a:pt x="35709" y="1183481"/>
                </a:lnTo>
                <a:lnTo>
                  <a:pt x="9580" y="1144726"/>
                </a:lnTo>
                <a:lnTo>
                  <a:pt x="0" y="1097279"/>
                </a:lnTo>
                <a:lnTo>
                  <a:pt x="0" y="121920"/>
                </a:lnTo>
                <a:close/>
              </a:path>
            </a:pathLst>
          </a:custGeom>
          <a:ln w="25908">
            <a:solidFill>
              <a:srgbClr val="FFFFFF"/>
            </a:solidFill>
          </a:ln>
        </p:spPr>
        <p:txBody>
          <a:bodyPr wrap="square" lIns="0" tIns="0" rIns="0" bIns="0" rtlCol="0"/>
          <a:lstStyle/>
          <a:p>
            <a:endParaRPr/>
          </a:p>
        </p:txBody>
      </p:sp>
      <p:sp>
        <p:nvSpPr>
          <p:cNvPr id="6" name="object 6"/>
          <p:cNvSpPr/>
          <p:nvPr/>
        </p:nvSpPr>
        <p:spPr>
          <a:xfrm>
            <a:off x="1573530" y="3937253"/>
            <a:ext cx="6705600" cy="1219200"/>
          </a:xfrm>
          <a:custGeom>
            <a:avLst/>
            <a:gdLst/>
            <a:ahLst/>
            <a:cxnLst/>
            <a:rect l="l" t="t" r="r" b="b"/>
            <a:pathLst>
              <a:path w="6705600" h="1219200">
                <a:moveTo>
                  <a:pt x="6583680" y="0"/>
                </a:moveTo>
                <a:lnTo>
                  <a:pt x="121919" y="0"/>
                </a:lnTo>
                <a:lnTo>
                  <a:pt x="74473" y="9584"/>
                </a:lnTo>
                <a:lnTo>
                  <a:pt x="35718" y="35718"/>
                </a:lnTo>
                <a:lnTo>
                  <a:pt x="9584" y="74473"/>
                </a:lnTo>
                <a:lnTo>
                  <a:pt x="0" y="121920"/>
                </a:lnTo>
                <a:lnTo>
                  <a:pt x="0" y="1097280"/>
                </a:lnTo>
                <a:lnTo>
                  <a:pt x="9584" y="1144726"/>
                </a:lnTo>
                <a:lnTo>
                  <a:pt x="35718" y="1183481"/>
                </a:lnTo>
                <a:lnTo>
                  <a:pt x="74473" y="1209615"/>
                </a:lnTo>
                <a:lnTo>
                  <a:pt x="121919" y="1219200"/>
                </a:lnTo>
                <a:lnTo>
                  <a:pt x="6583680" y="1219200"/>
                </a:lnTo>
                <a:lnTo>
                  <a:pt x="6631126" y="1209615"/>
                </a:lnTo>
                <a:lnTo>
                  <a:pt x="6669881" y="1183481"/>
                </a:lnTo>
                <a:lnTo>
                  <a:pt x="6696015" y="1144726"/>
                </a:lnTo>
                <a:lnTo>
                  <a:pt x="6705600" y="1097280"/>
                </a:lnTo>
                <a:lnTo>
                  <a:pt x="6705600" y="121920"/>
                </a:lnTo>
                <a:lnTo>
                  <a:pt x="6696015" y="74473"/>
                </a:lnTo>
                <a:lnTo>
                  <a:pt x="6669881" y="35718"/>
                </a:lnTo>
                <a:lnTo>
                  <a:pt x="6631126" y="9584"/>
                </a:lnTo>
                <a:lnTo>
                  <a:pt x="6583680" y="0"/>
                </a:lnTo>
                <a:close/>
              </a:path>
            </a:pathLst>
          </a:custGeom>
          <a:solidFill>
            <a:srgbClr val="8063A1"/>
          </a:solidFill>
        </p:spPr>
        <p:txBody>
          <a:bodyPr wrap="square" lIns="0" tIns="0" rIns="0" bIns="0" rtlCol="0"/>
          <a:lstStyle/>
          <a:p>
            <a:endParaRPr/>
          </a:p>
        </p:txBody>
      </p:sp>
      <p:sp>
        <p:nvSpPr>
          <p:cNvPr id="7" name="object 7"/>
          <p:cNvSpPr/>
          <p:nvPr/>
        </p:nvSpPr>
        <p:spPr>
          <a:xfrm>
            <a:off x="1573530" y="3937253"/>
            <a:ext cx="6705600" cy="1219200"/>
          </a:xfrm>
          <a:custGeom>
            <a:avLst/>
            <a:gdLst/>
            <a:ahLst/>
            <a:cxnLst/>
            <a:rect l="l" t="t" r="r" b="b"/>
            <a:pathLst>
              <a:path w="6705600" h="1219200">
                <a:moveTo>
                  <a:pt x="0" y="121920"/>
                </a:moveTo>
                <a:lnTo>
                  <a:pt x="9584" y="74473"/>
                </a:lnTo>
                <a:lnTo>
                  <a:pt x="35718" y="35718"/>
                </a:lnTo>
                <a:lnTo>
                  <a:pt x="74473" y="9584"/>
                </a:lnTo>
                <a:lnTo>
                  <a:pt x="121919" y="0"/>
                </a:lnTo>
                <a:lnTo>
                  <a:pt x="6583680" y="0"/>
                </a:lnTo>
                <a:lnTo>
                  <a:pt x="6631126" y="9584"/>
                </a:lnTo>
                <a:lnTo>
                  <a:pt x="6669881" y="35718"/>
                </a:lnTo>
                <a:lnTo>
                  <a:pt x="6696015" y="74473"/>
                </a:lnTo>
                <a:lnTo>
                  <a:pt x="6705600" y="121920"/>
                </a:lnTo>
                <a:lnTo>
                  <a:pt x="6705600" y="1097280"/>
                </a:lnTo>
                <a:lnTo>
                  <a:pt x="6696015" y="1144726"/>
                </a:lnTo>
                <a:lnTo>
                  <a:pt x="6669881" y="1183481"/>
                </a:lnTo>
                <a:lnTo>
                  <a:pt x="6631126" y="1209615"/>
                </a:lnTo>
                <a:lnTo>
                  <a:pt x="6583680" y="1219200"/>
                </a:lnTo>
                <a:lnTo>
                  <a:pt x="121919" y="1219200"/>
                </a:lnTo>
                <a:lnTo>
                  <a:pt x="74473" y="1209615"/>
                </a:lnTo>
                <a:lnTo>
                  <a:pt x="35718" y="1183481"/>
                </a:lnTo>
                <a:lnTo>
                  <a:pt x="9584" y="1144726"/>
                </a:lnTo>
                <a:lnTo>
                  <a:pt x="0" y="1097280"/>
                </a:lnTo>
                <a:lnTo>
                  <a:pt x="0" y="121920"/>
                </a:lnTo>
                <a:close/>
              </a:path>
            </a:pathLst>
          </a:custGeom>
          <a:ln w="25908">
            <a:solidFill>
              <a:srgbClr val="FFFFFF"/>
            </a:solidFill>
          </a:ln>
        </p:spPr>
        <p:txBody>
          <a:bodyPr wrap="square" lIns="0" tIns="0" rIns="0" bIns="0" rtlCol="0"/>
          <a:lstStyle/>
          <a:p>
            <a:endParaRPr/>
          </a:p>
        </p:txBody>
      </p:sp>
      <p:sp>
        <p:nvSpPr>
          <p:cNvPr id="8" name="object 8"/>
          <p:cNvSpPr/>
          <p:nvPr/>
        </p:nvSpPr>
        <p:spPr>
          <a:xfrm>
            <a:off x="2134361" y="5378958"/>
            <a:ext cx="6705600" cy="1219200"/>
          </a:xfrm>
          <a:custGeom>
            <a:avLst/>
            <a:gdLst/>
            <a:ahLst/>
            <a:cxnLst/>
            <a:rect l="l" t="t" r="r" b="b"/>
            <a:pathLst>
              <a:path w="6705600" h="1219200">
                <a:moveTo>
                  <a:pt x="6583680" y="0"/>
                </a:moveTo>
                <a:lnTo>
                  <a:pt x="121919" y="0"/>
                </a:lnTo>
                <a:lnTo>
                  <a:pt x="74473" y="9584"/>
                </a:lnTo>
                <a:lnTo>
                  <a:pt x="35718" y="35718"/>
                </a:lnTo>
                <a:lnTo>
                  <a:pt x="9584" y="74473"/>
                </a:lnTo>
                <a:lnTo>
                  <a:pt x="0" y="121919"/>
                </a:lnTo>
                <a:lnTo>
                  <a:pt x="0" y="1097279"/>
                </a:lnTo>
                <a:lnTo>
                  <a:pt x="9584" y="1144737"/>
                </a:lnTo>
                <a:lnTo>
                  <a:pt x="35718" y="1183490"/>
                </a:lnTo>
                <a:lnTo>
                  <a:pt x="74473" y="1209619"/>
                </a:lnTo>
                <a:lnTo>
                  <a:pt x="121919" y="1219199"/>
                </a:lnTo>
                <a:lnTo>
                  <a:pt x="6583680" y="1219199"/>
                </a:lnTo>
                <a:lnTo>
                  <a:pt x="6631126" y="1209619"/>
                </a:lnTo>
                <a:lnTo>
                  <a:pt x="6669881" y="1183490"/>
                </a:lnTo>
                <a:lnTo>
                  <a:pt x="6696015" y="1144737"/>
                </a:lnTo>
                <a:lnTo>
                  <a:pt x="6705600" y="1097279"/>
                </a:lnTo>
                <a:lnTo>
                  <a:pt x="6705600" y="121919"/>
                </a:lnTo>
                <a:lnTo>
                  <a:pt x="6696015" y="74473"/>
                </a:lnTo>
                <a:lnTo>
                  <a:pt x="6669881" y="35718"/>
                </a:lnTo>
                <a:lnTo>
                  <a:pt x="6631126" y="9584"/>
                </a:lnTo>
                <a:lnTo>
                  <a:pt x="6583680" y="0"/>
                </a:lnTo>
                <a:close/>
              </a:path>
            </a:pathLst>
          </a:custGeom>
          <a:solidFill>
            <a:srgbClr val="4AACC5"/>
          </a:solidFill>
        </p:spPr>
        <p:txBody>
          <a:bodyPr wrap="square" lIns="0" tIns="0" rIns="0" bIns="0" rtlCol="0"/>
          <a:lstStyle/>
          <a:p>
            <a:endParaRPr/>
          </a:p>
        </p:txBody>
      </p:sp>
      <p:sp>
        <p:nvSpPr>
          <p:cNvPr id="9" name="object 9"/>
          <p:cNvSpPr/>
          <p:nvPr/>
        </p:nvSpPr>
        <p:spPr>
          <a:xfrm>
            <a:off x="2134361" y="5378958"/>
            <a:ext cx="6705600" cy="1219200"/>
          </a:xfrm>
          <a:custGeom>
            <a:avLst/>
            <a:gdLst/>
            <a:ahLst/>
            <a:cxnLst/>
            <a:rect l="l" t="t" r="r" b="b"/>
            <a:pathLst>
              <a:path w="6705600" h="1219200">
                <a:moveTo>
                  <a:pt x="0" y="121919"/>
                </a:moveTo>
                <a:lnTo>
                  <a:pt x="9584" y="74473"/>
                </a:lnTo>
                <a:lnTo>
                  <a:pt x="35718" y="35718"/>
                </a:lnTo>
                <a:lnTo>
                  <a:pt x="74473" y="9584"/>
                </a:lnTo>
                <a:lnTo>
                  <a:pt x="121919" y="0"/>
                </a:lnTo>
                <a:lnTo>
                  <a:pt x="6583680" y="0"/>
                </a:lnTo>
                <a:lnTo>
                  <a:pt x="6631126" y="9584"/>
                </a:lnTo>
                <a:lnTo>
                  <a:pt x="6669881" y="35718"/>
                </a:lnTo>
                <a:lnTo>
                  <a:pt x="6696015" y="74473"/>
                </a:lnTo>
                <a:lnTo>
                  <a:pt x="6705600" y="121919"/>
                </a:lnTo>
                <a:lnTo>
                  <a:pt x="6705600" y="1097279"/>
                </a:lnTo>
                <a:lnTo>
                  <a:pt x="6696015" y="1144737"/>
                </a:lnTo>
                <a:lnTo>
                  <a:pt x="6669881" y="1183490"/>
                </a:lnTo>
                <a:lnTo>
                  <a:pt x="6631126" y="1209619"/>
                </a:lnTo>
                <a:lnTo>
                  <a:pt x="6583680" y="1219199"/>
                </a:lnTo>
                <a:lnTo>
                  <a:pt x="121919" y="1219199"/>
                </a:lnTo>
                <a:lnTo>
                  <a:pt x="74473" y="1209619"/>
                </a:lnTo>
                <a:lnTo>
                  <a:pt x="35718" y="1183490"/>
                </a:lnTo>
                <a:lnTo>
                  <a:pt x="9584" y="1144737"/>
                </a:lnTo>
                <a:lnTo>
                  <a:pt x="0" y="1097279"/>
                </a:lnTo>
                <a:lnTo>
                  <a:pt x="0" y="121919"/>
                </a:lnTo>
                <a:close/>
              </a:path>
            </a:pathLst>
          </a:custGeom>
          <a:ln w="25908">
            <a:solidFill>
              <a:srgbClr val="FFFFFF"/>
            </a:solidFill>
          </a:ln>
        </p:spPr>
        <p:txBody>
          <a:bodyPr wrap="square" lIns="0" tIns="0" rIns="0" bIns="0" rtlCol="0"/>
          <a:lstStyle/>
          <a:p>
            <a:endParaRPr/>
          </a:p>
        </p:txBody>
      </p:sp>
      <p:sp>
        <p:nvSpPr>
          <p:cNvPr id="10" name="object 10"/>
          <p:cNvSpPr txBox="1"/>
          <p:nvPr/>
        </p:nvSpPr>
        <p:spPr>
          <a:xfrm>
            <a:off x="571906" y="1431163"/>
            <a:ext cx="6692900" cy="5051425"/>
          </a:xfrm>
          <a:prstGeom prst="rect">
            <a:avLst/>
          </a:prstGeom>
        </p:spPr>
        <p:txBody>
          <a:bodyPr vert="horz" wrap="square" lIns="0" tIns="12700" rIns="0" bIns="0" rtlCol="0">
            <a:spAutoFit/>
          </a:bodyPr>
          <a:lstStyle/>
          <a:p>
            <a:pPr marL="12700">
              <a:lnSpc>
                <a:spcPct val="100000"/>
              </a:lnSpc>
              <a:spcBef>
                <a:spcPts val="100"/>
              </a:spcBef>
              <a:tabLst>
                <a:tab pos="3318510" algn="l"/>
              </a:tabLst>
            </a:pPr>
            <a:r>
              <a:rPr sz="2400" spc="-5" dirty="0">
                <a:solidFill>
                  <a:srgbClr val="FFFFFF"/>
                </a:solidFill>
                <a:latin typeface="Calibri"/>
                <a:cs typeface="Calibri"/>
              </a:rPr>
              <a:t>Determination</a:t>
            </a:r>
            <a:r>
              <a:rPr sz="2400" spc="-15" dirty="0">
                <a:solidFill>
                  <a:srgbClr val="FFFFFF"/>
                </a:solidFill>
                <a:latin typeface="Calibri"/>
                <a:cs typeface="Calibri"/>
              </a:rPr>
              <a:t> </a:t>
            </a:r>
            <a:r>
              <a:rPr sz="2400" spc="-5" dirty="0">
                <a:solidFill>
                  <a:srgbClr val="FFFFFF"/>
                </a:solidFill>
                <a:latin typeface="Calibri"/>
                <a:cs typeface="Calibri"/>
              </a:rPr>
              <a:t>of</a:t>
            </a:r>
            <a:r>
              <a:rPr sz="2400" dirty="0">
                <a:solidFill>
                  <a:srgbClr val="FFFFFF"/>
                </a:solidFill>
                <a:latin typeface="Calibri"/>
                <a:cs typeface="Calibri"/>
              </a:rPr>
              <a:t> </a:t>
            </a:r>
            <a:r>
              <a:rPr sz="2400" spc="-10" dirty="0">
                <a:solidFill>
                  <a:srgbClr val="FFFFFF"/>
                </a:solidFill>
                <a:latin typeface="Calibri"/>
                <a:cs typeface="Calibri"/>
              </a:rPr>
              <a:t>product	</a:t>
            </a:r>
            <a:r>
              <a:rPr sz="2400" spc="-5" dirty="0">
                <a:solidFill>
                  <a:srgbClr val="FFFFFF"/>
                </a:solidFill>
                <a:latin typeface="Calibri"/>
                <a:cs typeface="Calibri"/>
              </a:rPr>
              <a:t>prices</a:t>
            </a:r>
            <a:endParaRPr sz="2400">
              <a:latin typeface="Calibri"/>
              <a:cs typeface="Calibri"/>
            </a:endParaRPr>
          </a:p>
          <a:p>
            <a:pPr>
              <a:lnSpc>
                <a:spcPct val="100000"/>
              </a:lnSpc>
            </a:pPr>
            <a:endParaRPr sz="2400">
              <a:latin typeface="Times New Roman"/>
              <a:cs typeface="Times New Roman"/>
            </a:endParaRPr>
          </a:p>
          <a:p>
            <a:pPr>
              <a:lnSpc>
                <a:spcPct val="100000"/>
              </a:lnSpc>
            </a:pPr>
            <a:endParaRPr sz="2400">
              <a:latin typeface="Times New Roman"/>
              <a:cs typeface="Times New Roman"/>
            </a:endParaRPr>
          </a:p>
          <a:p>
            <a:pPr marL="574040" marR="1188720">
              <a:lnSpc>
                <a:spcPts val="2640"/>
              </a:lnSpc>
              <a:spcBef>
                <a:spcPts val="1920"/>
              </a:spcBef>
            </a:pPr>
            <a:r>
              <a:rPr sz="2400" spc="-5" dirty="0">
                <a:solidFill>
                  <a:srgbClr val="FFFFFF"/>
                </a:solidFill>
                <a:latin typeface="Calibri"/>
                <a:cs typeface="Calibri"/>
              </a:rPr>
              <a:t>Determination of </a:t>
            </a:r>
            <a:r>
              <a:rPr sz="2400" spc="-15" dirty="0">
                <a:solidFill>
                  <a:srgbClr val="FFFFFF"/>
                </a:solidFill>
                <a:latin typeface="Calibri"/>
                <a:cs typeface="Calibri"/>
              </a:rPr>
              <a:t>factor </a:t>
            </a:r>
            <a:r>
              <a:rPr sz="2400" spc="-5" dirty="0">
                <a:solidFill>
                  <a:srgbClr val="FFFFFF"/>
                </a:solidFill>
                <a:latin typeface="Calibri"/>
                <a:cs typeface="Calibri"/>
              </a:rPr>
              <a:t>prices and </a:t>
            </a:r>
            <a:r>
              <a:rPr sz="2400" dirty="0">
                <a:solidFill>
                  <a:srgbClr val="FFFFFF"/>
                </a:solidFill>
                <a:latin typeface="Calibri"/>
                <a:cs typeface="Calibri"/>
              </a:rPr>
              <a:t>their  </a:t>
            </a:r>
            <a:r>
              <a:rPr sz="2400" spc="-5" dirty="0">
                <a:solidFill>
                  <a:srgbClr val="FFFFFF"/>
                </a:solidFill>
                <a:latin typeface="Calibri"/>
                <a:cs typeface="Calibri"/>
              </a:rPr>
              <a:t>quantities </a:t>
            </a:r>
            <a:r>
              <a:rPr sz="2400" dirty="0">
                <a:solidFill>
                  <a:srgbClr val="FFFFFF"/>
                </a:solidFill>
                <a:latin typeface="Calibri"/>
                <a:cs typeface="Calibri"/>
              </a:rPr>
              <a:t>in the individual</a:t>
            </a:r>
            <a:r>
              <a:rPr sz="2400" spc="-25" dirty="0">
                <a:solidFill>
                  <a:srgbClr val="FFFFFF"/>
                </a:solidFill>
                <a:latin typeface="Calibri"/>
                <a:cs typeface="Calibri"/>
              </a:rPr>
              <a:t> </a:t>
            </a:r>
            <a:r>
              <a:rPr sz="2400" spc="-10" dirty="0">
                <a:solidFill>
                  <a:srgbClr val="FFFFFF"/>
                </a:solidFill>
                <a:latin typeface="Calibri"/>
                <a:cs typeface="Calibri"/>
              </a:rPr>
              <a:t>markets</a:t>
            </a:r>
            <a:endParaRPr sz="2400">
              <a:latin typeface="Calibri"/>
              <a:cs typeface="Calibri"/>
            </a:endParaRPr>
          </a:p>
          <a:p>
            <a:pPr>
              <a:lnSpc>
                <a:spcPct val="100000"/>
              </a:lnSpc>
            </a:pPr>
            <a:endParaRPr sz="2400">
              <a:latin typeface="Times New Roman"/>
              <a:cs typeface="Times New Roman"/>
            </a:endParaRPr>
          </a:p>
          <a:p>
            <a:pPr>
              <a:lnSpc>
                <a:spcPct val="100000"/>
              </a:lnSpc>
              <a:spcBef>
                <a:spcPts val="40"/>
              </a:spcBef>
            </a:pPr>
            <a:endParaRPr sz="2850">
              <a:latin typeface="Times New Roman"/>
              <a:cs typeface="Times New Roman"/>
            </a:endParaRPr>
          </a:p>
          <a:p>
            <a:pPr marL="1127125" marR="1310005">
              <a:lnSpc>
                <a:spcPts val="2640"/>
              </a:lnSpc>
            </a:pPr>
            <a:r>
              <a:rPr sz="2400" spc="-5" dirty="0">
                <a:solidFill>
                  <a:srgbClr val="FFFFFF"/>
                </a:solidFill>
                <a:latin typeface="Calibri"/>
                <a:cs typeface="Calibri"/>
              </a:rPr>
              <a:t>The allocation of </a:t>
            </a:r>
            <a:r>
              <a:rPr sz="2400" spc="-10" dirty="0">
                <a:solidFill>
                  <a:srgbClr val="FFFFFF"/>
                </a:solidFill>
                <a:latin typeface="Calibri"/>
                <a:cs typeface="Calibri"/>
              </a:rPr>
              <a:t>resources </a:t>
            </a:r>
            <a:r>
              <a:rPr sz="2400" spc="-5" dirty="0">
                <a:solidFill>
                  <a:srgbClr val="FFFFFF"/>
                </a:solidFill>
                <a:latin typeface="Calibri"/>
                <a:cs typeface="Calibri"/>
              </a:rPr>
              <a:t>among  </a:t>
            </a:r>
            <a:r>
              <a:rPr sz="2400" spc="-10" dirty="0">
                <a:solidFill>
                  <a:srgbClr val="FFFFFF"/>
                </a:solidFill>
                <a:latin typeface="Calibri"/>
                <a:cs typeface="Calibri"/>
              </a:rPr>
              <a:t>various </a:t>
            </a:r>
            <a:r>
              <a:rPr sz="2400" spc="-5" dirty="0">
                <a:solidFill>
                  <a:srgbClr val="FFFFFF"/>
                </a:solidFill>
                <a:latin typeface="Calibri"/>
                <a:cs typeface="Calibri"/>
              </a:rPr>
              <a:t>firms and industries.</a:t>
            </a:r>
            <a:endParaRPr sz="2400">
              <a:latin typeface="Calibri"/>
              <a:cs typeface="Calibri"/>
            </a:endParaRPr>
          </a:p>
          <a:p>
            <a:pPr>
              <a:lnSpc>
                <a:spcPct val="100000"/>
              </a:lnSpc>
            </a:pPr>
            <a:endParaRPr sz="2400">
              <a:latin typeface="Times New Roman"/>
              <a:cs typeface="Times New Roman"/>
            </a:endParaRPr>
          </a:p>
          <a:p>
            <a:pPr marL="1688464" marR="5080">
              <a:lnSpc>
                <a:spcPct val="91500"/>
              </a:lnSpc>
              <a:spcBef>
                <a:spcPts val="1950"/>
              </a:spcBef>
            </a:pPr>
            <a:r>
              <a:rPr sz="2400" dirty="0">
                <a:solidFill>
                  <a:srgbClr val="FFFFFF"/>
                </a:solidFill>
                <a:latin typeface="Calibri"/>
                <a:cs typeface="Calibri"/>
              </a:rPr>
              <a:t>It </a:t>
            </a:r>
            <a:r>
              <a:rPr sz="2400" spc="-5" dirty="0">
                <a:solidFill>
                  <a:srgbClr val="FFFFFF"/>
                </a:solidFill>
                <a:latin typeface="Calibri"/>
                <a:cs typeface="Calibri"/>
              </a:rPr>
              <a:t>deals </a:t>
            </a:r>
            <a:r>
              <a:rPr sz="2400" dirty="0">
                <a:solidFill>
                  <a:srgbClr val="FFFFFF"/>
                </a:solidFill>
                <a:latin typeface="Calibri"/>
                <a:cs typeface="Calibri"/>
              </a:rPr>
              <a:t>with the action </a:t>
            </a:r>
            <a:r>
              <a:rPr sz="2400" spc="-5" dirty="0">
                <a:solidFill>
                  <a:srgbClr val="FFFFFF"/>
                </a:solidFill>
                <a:latin typeface="Calibri"/>
                <a:cs typeface="Calibri"/>
              </a:rPr>
              <a:t>and </a:t>
            </a:r>
            <a:r>
              <a:rPr sz="2400" spc="-10" dirty="0">
                <a:solidFill>
                  <a:srgbClr val="FFFFFF"/>
                </a:solidFill>
                <a:latin typeface="Calibri"/>
                <a:cs typeface="Calibri"/>
              </a:rPr>
              <a:t>interaction  </a:t>
            </a:r>
            <a:r>
              <a:rPr sz="2400" spc="-5" dirty="0">
                <a:solidFill>
                  <a:srgbClr val="FFFFFF"/>
                </a:solidFill>
                <a:latin typeface="Calibri"/>
                <a:cs typeface="Calibri"/>
              </a:rPr>
              <a:t>of </a:t>
            </a:r>
            <a:r>
              <a:rPr sz="2400" dirty="0">
                <a:solidFill>
                  <a:srgbClr val="FFFFFF"/>
                </a:solidFill>
                <a:latin typeface="Calibri"/>
                <a:cs typeface="Calibri"/>
              </a:rPr>
              <a:t>individual </a:t>
            </a:r>
            <a:r>
              <a:rPr sz="2400" spc="-15" dirty="0">
                <a:solidFill>
                  <a:srgbClr val="FFFFFF"/>
                </a:solidFill>
                <a:latin typeface="Calibri"/>
                <a:cs typeface="Calibri"/>
              </a:rPr>
              <a:t>markets-product </a:t>
            </a:r>
            <a:r>
              <a:rPr sz="2400" spc="-5" dirty="0">
                <a:solidFill>
                  <a:srgbClr val="FFFFFF"/>
                </a:solidFill>
                <a:latin typeface="Calibri"/>
                <a:cs typeface="Calibri"/>
              </a:rPr>
              <a:t>and </a:t>
            </a:r>
            <a:r>
              <a:rPr sz="2400" spc="-15" dirty="0">
                <a:solidFill>
                  <a:srgbClr val="FFFFFF"/>
                </a:solidFill>
                <a:latin typeface="Calibri"/>
                <a:cs typeface="Calibri"/>
              </a:rPr>
              <a:t>factor  markets.</a:t>
            </a:r>
            <a:endParaRPr sz="2400">
              <a:latin typeface="Calibri"/>
              <a:cs typeface="Calibri"/>
            </a:endParaRPr>
          </a:p>
        </p:txBody>
      </p:sp>
      <p:sp>
        <p:nvSpPr>
          <p:cNvPr id="11" name="object 11"/>
          <p:cNvSpPr/>
          <p:nvPr/>
        </p:nvSpPr>
        <p:spPr>
          <a:xfrm>
            <a:off x="6371082" y="1988057"/>
            <a:ext cx="792480" cy="792480"/>
          </a:xfrm>
          <a:custGeom>
            <a:avLst/>
            <a:gdLst/>
            <a:ahLst/>
            <a:cxnLst/>
            <a:rect l="l" t="t" r="r" b="b"/>
            <a:pathLst>
              <a:path w="792479" h="792480">
                <a:moveTo>
                  <a:pt x="792479" y="435863"/>
                </a:moveTo>
                <a:lnTo>
                  <a:pt x="0" y="435863"/>
                </a:lnTo>
                <a:lnTo>
                  <a:pt x="396239" y="792479"/>
                </a:lnTo>
                <a:lnTo>
                  <a:pt x="792479" y="435863"/>
                </a:lnTo>
                <a:close/>
              </a:path>
              <a:path w="792479" h="792480">
                <a:moveTo>
                  <a:pt x="614171" y="0"/>
                </a:moveTo>
                <a:lnTo>
                  <a:pt x="178308" y="0"/>
                </a:lnTo>
                <a:lnTo>
                  <a:pt x="178308" y="435863"/>
                </a:lnTo>
                <a:lnTo>
                  <a:pt x="614171" y="435863"/>
                </a:lnTo>
                <a:lnTo>
                  <a:pt x="614171" y="0"/>
                </a:lnTo>
                <a:close/>
              </a:path>
            </a:pathLst>
          </a:custGeom>
          <a:solidFill>
            <a:srgbClr val="E8D0D0">
              <a:alpha val="90194"/>
            </a:srgbClr>
          </a:solidFill>
        </p:spPr>
        <p:txBody>
          <a:bodyPr wrap="square" lIns="0" tIns="0" rIns="0" bIns="0" rtlCol="0"/>
          <a:lstStyle/>
          <a:p>
            <a:endParaRPr/>
          </a:p>
        </p:txBody>
      </p:sp>
      <p:sp>
        <p:nvSpPr>
          <p:cNvPr id="12" name="object 12"/>
          <p:cNvSpPr/>
          <p:nvPr/>
        </p:nvSpPr>
        <p:spPr>
          <a:xfrm>
            <a:off x="6371082" y="1988057"/>
            <a:ext cx="792480" cy="792480"/>
          </a:xfrm>
          <a:custGeom>
            <a:avLst/>
            <a:gdLst/>
            <a:ahLst/>
            <a:cxnLst/>
            <a:rect l="l" t="t" r="r" b="b"/>
            <a:pathLst>
              <a:path w="792479" h="792480">
                <a:moveTo>
                  <a:pt x="0" y="435863"/>
                </a:moveTo>
                <a:lnTo>
                  <a:pt x="178308" y="435863"/>
                </a:lnTo>
                <a:lnTo>
                  <a:pt x="178308" y="0"/>
                </a:lnTo>
                <a:lnTo>
                  <a:pt x="614171" y="0"/>
                </a:lnTo>
                <a:lnTo>
                  <a:pt x="614171" y="435863"/>
                </a:lnTo>
                <a:lnTo>
                  <a:pt x="792479" y="435863"/>
                </a:lnTo>
                <a:lnTo>
                  <a:pt x="396239" y="792479"/>
                </a:lnTo>
                <a:lnTo>
                  <a:pt x="0" y="435863"/>
                </a:lnTo>
                <a:close/>
              </a:path>
            </a:pathLst>
          </a:custGeom>
          <a:ln w="25908">
            <a:solidFill>
              <a:srgbClr val="E8D0D0"/>
            </a:solidFill>
          </a:ln>
        </p:spPr>
        <p:txBody>
          <a:bodyPr wrap="square" lIns="0" tIns="0" rIns="0" bIns="0" rtlCol="0"/>
          <a:lstStyle/>
          <a:p>
            <a:endParaRPr/>
          </a:p>
        </p:txBody>
      </p:sp>
      <p:sp>
        <p:nvSpPr>
          <p:cNvPr id="13" name="object 13"/>
          <p:cNvSpPr/>
          <p:nvPr/>
        </p:nvSpPr>
        <p:spPr>
          <a:xfrm>
            <a:off x="6931914" y="3429761"/>
            <a:ext cx="792480" cy="792480"/>
          </a:xfrm>
          <a:custGeom>
            <a:avLst/>
            <a:gdLst/>
            <a:ahLst/>
            <a:cxnLst/>
            <a:rect l="l" t="t" r="r" b="b"/>
            <a:pathLst>
              <a:path w="792479" h="792479">
                <a:moveTo>
                  <a:pt x="792479" y="435863"/>
                </a:moveTo>
                <a:lnTo>
                  <a:pt x="0" y="435863"/>
                </a:lnTo>
                <a:lnTo>
                  <a:pt x="396239" y="792480"/>
                </a:lnTo>
                <a:lnTo>
                  <a:pt x="792479" y="435863"/>
                </a:lnTo>
                <a:close/>
              </a:path>
              <a:path w="792479" h="792479">
                <a:moveTo>
                  <a:pt x="614171" y="0"/>
                </a:moveTo>
                <a:lnTo>
                  <a:pt x="178307" y="0"/>
                </a:lnTo>
                <a:lnTo>
                  <a:pt x="178307" y="435863"/>
                </a:lnTo>
                <a:lnTo>
                  <a:pt x="614171" y="435863"/>
                </a:lnTo>
                <a:lnTo>
                  <a:pt x="614171" y="0"/>
                </a:lnTo>
                <a:close/>
              </a:path>
            </a:pathLst>
          </a:custGeom>
          <a:solidFill>
            <a:srgbClr val="DEE7D1">
              <a:alpha val="90194"/>
            </a:srgbClr>
          </a:solidFill>
        </p:spPr>
        <p:txBody>
          <a:bodyPr wrap="square" lIns="0" tIns="0" rIns="0" bIns="0" rtlCol="0"/>
          <a:lstStyle/>
          <a:p>
            <a:endParaRPr/>
          </a:p>
        </p:txBody>
      </p:sp>
      <p:sp>
        <p:nvSpPr>
          <p:cNvPr id="14" name="object 14"/>
          <p:cNvSpPr/>
          <p:nvPr/>
        </p:nvSpPr>
        <p:spPr>
          <a:xfrm>
            <a:off x="6931914" y="3429761"/>
            <a:ext cx="792480" cy="792480"/>
          </a:xfrm>
          <a:custGeom>
            <a:avLst/>
            <a:gdLst/>
            <a:ahLst/>
            <a:cxnLst/>
            <a:rect l="l" t="t" r="r" b="b"/>
            <a:pathLst>
              <a:path w="792479" h="792479">
                <a:moveTo>
                  <a:pt x="0" y="435863"/>
                </a:moveTo>
                <a:lnTo>
                  <a:pt x="178307" y="435863"/>
                </a:lnTo>
                <a:lnTo>
                  <a:pt x="178307" y="0"/>
                </a:lnTo>
                <a:lnTo>
                  <a:pt x="614171" y="0"/>
                </a:lnTo>
                <a:lnTo>
                  <a:pt x="614171" y="435863"/>
                </a:lnTo>
                <a:lnTo>
                  <a:pt x="792479" y="435863"/>
                </a:lnTo>
                <a:lnTo>
                  <a:pt x="396239" y="792480"/>
                </a:lnTo>
                <a:lnTo>
                  <a:pt x="0" y="435863"/>
                </a:lnTo>
                <a:close/>
              </a:path>
            </a:pathLst>
          </a:custGeom>
          <a:ln w="25908">
            <a:solidFill>
              <a:srgbClr val="DEE7D1"/>
            </a:solidFill>
          </a:ln>
        </p:spPr>
        <p:txBody>
          <a:bodyPr wrap="square" lIns="0" tIns="0" rIns="0" bIns="0" rtlCol="0"/>
          <a:lstStyle/>
          <a:p>
            <a:endParaRPr/>
          </a:p>
        </p:txBody>
      </p:sp>
      <p:sp>
        <p:nvSpPr>
          <p:cNvPr id="15" name="object 15"/>
          <p:cNvSpPr/>
          <p:nvPr/>
        </p:nvSpPr>
        <p:spPr>
          <a:xfrm>
            <a:off x="7485126" y="4871465"/>
            <a:ext cx="792480" cy="792480"/>
          </a:xfrm>
          <a:custGeom>
            <a:avLst/>
            <a:gdLst/>
            <a:ahLst/>
            <a:cxnLst/>
            <a:rect l="l" t="t" r="r" b="b"/>
            <a:pathLst>
              <a:path w="792479" h="792479">
                <a:moveTo>
                  <a:pt x="792479" y="435863"/>
                </a:moveTo>
                <a:lnTo>
                  <a:pt x="0" y="435863"/>
                </a:lnTo>
                <a:lnTo>
                  <a:pt x="396240" y="792479"/>
                </a:lnTo>
                <a:lnTo>
                  <a:pt x="792479" y="435863"/>
                </a:lnTo>
                <a:close/>
              </a:path>
              <a:path w="792479" h="792479">
                <a:moveTo>
                  <a:pt x="614172" y="0"/>
                </a:moveTo>
                <a:lnTo>
                  <a:pt x="178307" y="0"/>
                </a:lnTo>
                <a:lnTo>
                  <a:pt x="178307" y="435863"/>
                </a:lnTo>
                <a:lnTo>
                  <a:pt x="614172" y="435863"/>
                </a:lnTo>
                <a:lnTo>
                  <a:pt x="614172" y="0"/>
                </a:lnTo>
                <a:close/>
              </a:path>
            </a:pathLst>
          </a:custGeom>
          <a:solidFill>
            <a:srgbClr val="D7D2DF">
              <a:alpha val="90194"/>
            </a:srgbClr>
          </a:solidFill>
        </p:spPr>
        <p:txBody>
          <a:bodyPr wrap="square" lIns="0" tIns="0" rIns="0" bIns="0" rtlCol="0"/>
          <a:lstStyle/>
          <a:p>
            <a:endParaRPr/>
          </a:p>
        </p:txBody>
      </p:sp>
      <p:sp>
        <p:nvSpPr>
          <p:cNvPr id="16" name="object 16"/>
          <p:cNvSpPr/>
          <p:nvPr/>
        </p:nvSpPr>
        <p:spPr>
          <a:xfrm>
            <a:off x="7485126" y="4871465"/>
            <a:ext cx="792480" cy="792480"/>
          </a:xfrm>
          <a:custGeom>
            <a:avLst/>
            <a:gdLst/>
            <a:ahLst/>
            <a:cxnLst/>
            <a:rect l="l" t="t" r="r" b="b"/>
            <a:pathLst>
              <a:path w="792479" h="792479">
                <a:moveTo>
                  <a:pt x="0" y="435863"/>
                </a:moveTo>
                <a:lnTo>
                  <a:pt x="178307" y="435863"/>
                </a:lnTo>
                <a:lnTo>
                  <a:pt x="178307" y="0"/>
                </a:lnTo>
                <a:lnTo>
                  <a:pt x="614172" y="0"/>
                </a:lnTo>
                <a:lnTo>
                  <a:pt x="614172" y="435863"/>
                </a:lnTo>
                <a:lnTo>
                  <a:pt x="792479" y="435863"/>
                </a:lnTo>
                <a:lnTo>
                  <a:pt x="396240" y="792479"/>
                </a:lnTo>
                <a:lnTo>
                  <a:pt x="0" y="435863"/>
                </a:lnTo>
                <a:close/>
              </a:path>
            </a:pathLst>
          </a:custGeom>
          <a:ln w="25908">
            <a:solidFill>
              <a:srgbClr val="D7D2DF"/>
            </a:solidFill>
          </a:ln>
        </p:spPr>
        <p:txBody>
          <a:bodyPr wrap="square" lIns="0" tIns="0" rIns="0" bIns="0" rtlCol="0"/>
          <a:lstStyle/>
          <a:p>
            <a:endParaRPr/>
          </a:p>
        </p:txBody>
      </p:sp>
      <p:sp>
        <p:nvSpPr>
          <p:cNvPr id="17" name="object 17"/>
          <p:cNvSpPr txBox="1">
            <a:spLocks noGrp="1"/>
          </p:cNvSpPr>
          <p:nvPr>
            <p:ph type="title"/>
          </p:nvPr>
        </p:nvSpPr>
        <p:spPr>
          <a:xfrm>
            <a:off x="690778" y="266827"/>
            <a:ext cx="7757159" cy="635000"/>
          </a:xfrm>
          <a:prstGeom prst="rect">
            <a:avLst/>
          </a:prstGeom>
        </p:spPr>
        <p:txBody>
          <a:bodyPr vert="horz" wrap="square" lIns="0" tIns="12065" rIns="0" bIns="0" rtlCol="0">
            <a:spAutoFit/>
          </a:bodyPr>
          <a:lstStyle/>
          <a:p>
            <a:pPr marL="12700">
              <a:lnSpc>
                <a:spcPct val="100000"/>
              </a:lnSpc>
              <a:spcBef>
                <a:spcPts val="95"/>
              </a:spcBef>
            </a:pPr>
            <a:r>
              <a:rPr sz="4000" b="0" spc="-10" dirty="0">
                <a:latin typeface="Calibri"/>
                <a:cs typeface="Calibri"/>
              </a:rPr>
              <a:t>Thus, </a:t>
            </a:r>
            <a:r>
              <a:rPr sz="4000" b="0" spc="-15" dirty="0">
                <a:latin typeface="Calibri"/>
                <a:cs typeface="Calibri"/>
              </a:rPr>
              <a:t>micro </a:t>
            </a:r>
            <a:r>
              <a:rPr sz="4000" b="0" spc="-10" dirty="0">
                <a:latin typeface="Calibri"/>
                <a:cs typeface="Calibri"/>
              </a:rPr>
              <a:t>economics deals </a:t>
            </a:r>
            <a:r>
              <a:rPr sz="4000" b="0" spc="-5" dirty="0">
                <a:latin typeface="Calibri"/>
                <a:cs typeface="Calibri"/>
              </a:rPr>
              <a:t>with</a:t>
            </a:r>
            <a:r>
              <a:rPr sz="4000" b="0" spc="5" dirty="0">
                <a:latin typeface="Calibri"/>
                <a:cs typeface="Calibri"/>
              </a:rPr>
              <a:t> </a:t>
            </a:r>
            <a:r>
              <a:rPr sz="4000" b="0" spc="-5" dirty="0">
                <a:latin typeface="Calibri"/>
                <a:cs typeface="Calibri"/>
              </a:rPr>
              <a:t>the</a:t>
            </a:r>
            <a:endParaRPr sz="4000">
              <a:latin typeface="Calibri"/>
              <a:cs typeface="Calibri"/>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sz="half" idx="3"/>
          </p:nvPr>
        </p:nvSpPr>
        <p:spPr>
          <a:prstGeom prst="rect">
            <a:avLst/>
          </a:prstGeom>
        </p:spPr>
        <p:txBody>
          <a:bodyPr vert="horz" wrap="square" lIns="0" tIns="42545" rIns="0" bIns="0" rtlCol="0">
            <a:spAutoFit/>
          </a:bodyPr>
          <a:lstStyle/>
          <a:p>
            <a:pPr marL="12700" marR="5080" algn="ctr">
              <a:lnSpc>
                <a:spcPct val="91500"/>
              </a:lnSpc>
              <a:spcBef>
                <a:spcPts val="335"/>
              </a:spcBef>
            </a:pPr>
            <a:r>
              <a:rPr dirty="0"/>
              <a:t>The </a:t>
            </a:r>
            <a:r>
              <a:rPr spc="-15" dirty="0"/>
              <a:t>prefix </a:t>
            </a:r>
            <a:r>
              <a:rPr spc="-10" dirty="0"/>
              <a:t>'macro' </a:t>
            </a:r>
            <a:r>
              <a:rPr dirty="0"/>
              <a:t>is</a:t>
            </a:r>
            <a:r>
              <a:rPr spc="-35" dirty="0"/>
              <a:t> </a:t>
            </a:r>
            <a:r>
              <a:rPr spc="-5" dirty="0"/>
              <a:t>derived  </a:t>
            </a:r>
            <a:r>
              <a:rPr spc="-10" dirty="0"/>
              <a:t>from </a:t>
            </a:r>
            <a:r>
              <a:rPr spc="-5" dirty="0"/>
              <a:t>the </a:t>
            </a:r>
            <a:r>
              <a:rPr spc="-10" dirty="0"/>
              <a:t>Greek </a:t>
            </a:r>
            <a:r>
              <a:rPr spc="-20" dirty="0"/>
              <a:t>word  </a:t>
            </a:r>
            <a:r>
              <a:rPr i="1" dirty="0">
                <a:latin typeface="Calibri"/>
                <a:cs typeface="Calibri"/>
              </a:rPr>
              <a:t>'makros' </a:t>
            </a:r>
            <a:r>
              <a:rPr dirty="0"/>
              <a:t>meaning,</a:t>
            </a:r>
            <a:r>
              <a:rPr spc="-55" dirty="0"/>
              <a:t> </a:t>
            </a:r>
            <a:r>
              <a:rPr spc="-10" dirty="0"/>
              <a:t>'large'.</a:t>
            </a:r>
          </a:p>
          <a:p>
            <a:pPr>
              <a:lnSpc>
                <a:spcPct val="100000"/>
              </a:lnSpc>
            </a:pPr>
            <a:endParaRPr/>
          </a:p>
          <a:p>
            <a:pPr marL="131445" marR="123189" indent="-1905" algn="ctr">
              <a:lnSpc>
                <a:spcPct val="91600"/>
              </a:lnSpc>
              <a:spcBef>
                <a:spcPts val="1600"/>
              </a:spcBef>
            </a:pPr>
            <a:r>
              <a:rPr spc="-10" dirty="0"/>
              <a:t>Macro </a:t>
            </a:r>
            <a:r>
              <a:rPr spc="-5" dirty="0"/>
              <a:t>economics is the  study </a:t>
            </a:r>
            <a:r>
              <a:rPr dirty="0"/>
              <a:t>of </a:t>
            </a:r>
            <a:r>
              <a:rPr spc="-5" dirty="0"/>
              <a:t>the </a:t>
            </a:r>
            <a:r>
              <a:rPr spc="-15" dirty="0"/>
              <a:t>economy </a:t>
            </a:r>
            <a:r>
              <a:rPr dirty="0"/>
              <a:t>as</a:t>
            </a:r>
            <a:r>
              <a:rPr spc="-65" dirty="0"/>
              <a:t> </a:t>
            </a:r>
            <a:r>
              <a:rPr dirty="0"/>
              <a:t>a  whole.</a:t>
            </a:r>
          </a:p>
          <a:p>
            <a:pPr>
              <a:lnSpc>
                <a:spcPct val="100000"/>
              </a:lnSpc>
            </a:pPr>
            <a:endParaRPr/>
          </a:p>
          <a:p>
            <a:pPr marL="106680" marR="99060" algn="ctr">
              <a:lnSpc>
                <a:spcPct val="91500"/>
              </a:lnSpc>
              <a:spcBef>
                <a:spcPts val="1605"/>
              </a:spcBef>
            </a:pPr>
            <a:r>
              <a:rPr i="1" dirty="0">
                <a:latin typeface="Calibri"/>
                <a:cs typeface="Calibri"/>
              </a:rPr>
              <a:t>Macro </a:t>
            </a:r>
            <a:r>
              <a:rPr i="1" spc="-5" dirty="0">
                <a:latin typeface="Calibri"/>
                <a:cs typeface="Calibri"/>
              </a:rPr>
              <a:t>economics </a:t>
            </a:r>
            <a:r>
              <a:rPr i="1" dirty="0">
                <a:latin typeface="Calibri"/>
                <a:cs typeface="Calibri"/>
              </a:rPr>
              <a:t>" </a:t>
            </a:r>
            <a:r>
              <a:rPr i="1" spc="-5" dirty="0">
                <a:latin typeface="Calibri"/>
                <a:cs typeface="Calibri"/>
              </a:rPr>
              <a:t>deals  with </a:t>
            </a:r>
            <a:r>
              <a:rPr i="1" dirty="0">
                <a:latin typeface="Calibri"/>
                <a:cs typeface="Calibri"/>
              </a:rPr>
              <a:t>the </a:t>
            </a:r>
            <a:r>
              <a:rPr i="1" spc="-5" dirty="0">
                <a:latin typeface="Calibri"/>
                <a:cs typeface="Calibri"/>
              </a:rPr>
              <a:t>functioning of</a:t>
            </a:r>
            <a:r>
              <a:rPr i="1" spc="-35" dirty="0">
                <a:latin typeface="Calibri"/>
                <a:cs typeface="Calibri"/>
              </a:rPr>
              <a:t> </a:t>
            </a:r>
            <a:r>
              <a:rPr i="1" dirty="0">
                <a:latin typeface="Calibri"/>
                <a:cs typeface="Calibri"/>
              </a:rPr>
              <a:t>the  </a:t>
            </a:r>
            <a:r>
              <a:rPr i="1" spc="-10" dirty="0">
                <a:latin typeface="Calibri"/>
                <a:cs typeface="Calibri"/>
              </a:rPr>
              <a:t>economy </a:t>
            </a:r>
            <a:r>
              <a:rPr i="1" spc="-5" dirty="0">
                <a:latin typeface="Calibri"/>
                <a:cs typeface="Calibri"/>
              </a:rPr>
              <a:t>as </a:t>
            </a:r>
            <a:r>
              <a:rPr i="1" dirty="0">
                <a:latin typeface="Calibri"/>
                <a:cs typeface="Calibri"/>
              </a:rPr>
              <a:t>a</a:t>
            </a:r>
            <a:r>
              <a:rPr i="1" spc="-35" dirty="0">
                <a:latin typeface="Calibri"/>
                <a:cs typeface="Calibri"/>
              </a:rPr>
              <a:t> </a:t>
            </a:r>
            <a:r>
              <a:rPr i="1" spc="-30" dirty="0">
                <a:latin typeface="Calibri"/>
                <a:cs typeface="Calibri"/>
              </a:rPr>
              <a:t>whole.”</a:t>
            </a:r>
          </a:p>
        </p:txBody>
      </p:sp>
      <p:sp>
        <p:nvSpPr>
          <p:cNvPr id="3" name="object 3"/>
          <p:cNvSpPr txBox="1">
            <a:spLocks noGrp="1"/>
          </p:cNvSpPr>
          <p:nvPr>
            <p:ph type="title"/>
          </p:nvPr>
        </p:nvSpPr>
        <p:spPr>
          <a:xfrm>
            <a:off x="3138677" y="298450"/>
            <a:ext cx="2715895" cy="467995"/>
          </a:xfrm>
          <a:prstGeom prst="rect">
            <a:avLst/>
          </a:prstGeom>
        </p:spPr>
        <p:txBody>
          <a:bodyPr vert="horz" wrap="square" lIns="0" tIns="12700" rIns="0" bIns="0" rtlCol="0">
            <a:spAutoFit/>
          </a:bodyPr>
          <a:lstStyle/>
          <a:p>
            <a:pPr marL="12700">
              <a:lnSpc>
                <a:spcPct val="100000"/>
              </a:lnSpc>
              <a:spcBef>
                <a:spcPts val="100"/>
              </a:spcBef>
            </a:pPr>
            <a:r>
              <a:rPr spc="-10" dirty="0"/>
              <a:t>Macro</a:t>
            </a:r>
            <a:r>
              <a:rPr spc="-65" dirty="0"/>
              <a:t> </a:t>
            </a:r>
            <a:r>
              <a:rPr spc="-5" dirty="0"/>
              <a:t>economics</a:t>
            </a:r>
          </a:p>
        </p:txBody>
      </p:sp>
      <p:sp>
        <p:nvSpPr>
          <p:cNvPr id="4" name="object 4"/>
          <p:cNvSpPr txBox="1"/>
          <p:nvPr/>
        </p:nvSpPr>
        <p:spPr>
          <a:xfrm>
            <a:off x="330200" y="1430782"/>
            <a:ext cx="3216275" cy="2769235"/>
          </a:xfrm>
          <a:prstGeom prst="rect">
            <a:avLst/>
          </a:prstGeom>
        </p:spPr>
        <p:txBody>
          <a:bodyPr vert="horz" wrap="square" lIns="0" tIns="12700" rIns="0" bIns="0" rtlCol="0">
            <a:spAutoFit/>
          </a:bodyPr>
          <a:lstStyle/>
          <a:p>
            <a:pPr marL="12700" marR="5080">
              <a:lnSpc>
                <a:spcPct val="100000"/>
              </a:lnSpc>
              <a:spcBef>
                <a:spcPts val="100"/>
              </a:spcBef>
            </a:pPr>
            <a:r>
              <a:rPr sz="1800" b="1" i="1" spc="-5" dirty="0">
                <a:latin typeface="Calibri"/>
                <a:cs typeface="Calibri"/>
              </a:rPr>
              <a:t>"Macro economics </a:t>
            </a:r>
            <a:r>
              <a:rPr sz="1800" b="1" i="1" dirty="0">
                <a:latin typeface="Calibri"/>
                <a:cs typeface="Calibri"/>
              </a:rPr>
              <a:t>deals </a:t>
            </a:r>
            <a:r>
              <a:rPr sz="1800" b="1" i="1" spc="-5" dirty="0">
                <a:latin typeface="Calibri"/>
                <a:cs typeface="Calibri"/>
              </a:rPr>
              <a:t>not with  individual quantities </a:t>
            </a:r>
            <a:r>
              <a:rPr sz="1800" b="1" i="1" dirty="0">
                <a:latin typeface="Calibri"/>
                <a:cs typeface="Calibri"/>
              </a:rPr>
              <a:t>as </a:t>
            </a:r>
            <a:r>
              <a:rPr sz="1800" b="1" i="1" spc="-5" dirty="0">
                <a:latin typeface="Calibri"/>
                <a:cs typeface="Calibri"/>
              </a:rPr>
              <a:t>such </a:t>
            </a:r>
            <a:r>
              <a:rPr sz="1800" b="1" i="1" dirty="0">
                <a:latin typeface="Calibri"/>
                <a:cs typeface="Calibri"/>
              </a:rPr>
              <a:t>but  </a:t>
            </a:r>
            <a:r>
              <a:rPr sz="1800" b="1" i="1" spc="-5" dirty="0">
                <a:latin typeface="Calibri"/>
                <a:cs typeface="Calibri"/>
              </a:rPr>
              <a:t>with aggregate of </a:t>
            </a:r>
            <a:r>
              <a:rPr sz="1800" b="1" i="1" dirty="0">
                <a:latin typeface="Calibri"/>
                <a:cs typeface="Calibri"/>
              </a:rPr>
              <a:t>these  </a:t>
            </a:r>
            <a:r>
              <a:rPr sz="1800" b="1" i="1" spc="-5" dirty="0">
                <a:latin typeface="Calibri"/>
                <a:cs typeface="Calibri"/>
              </a:rPr>
              <a:t>quantities; not with individual  incomes </a:t>
            </a:r>
            <a:r>
              <a:rPr sz="1800" b="1" i="1" dirty="0">
                <a:latin typeface="Calibri"/>
                <a:cs typeface="Calibri"/>
              </a:rPr>
              <a:t>but </a:t>
            </a:r>
            <a:r>
              <a:rPr sz="1800" b="1" i="1" spc="-5" dirty="0">
                <a:latin typeface="Calibri"/>
                <a:cs typeface="Calibri"/>
              </a:rPr>
              <a:t>with national  income; not with individual prices  </a:t>
            </a:r>
            <a:r>
              <a:rPr sz="1800" b="1" i="1" dirty="0">
                <a:latin typeface="Calibri"/>
                <a:cs typeface="Calibri"/>
              </a:rPr>
              <a:t>but </a:t>
            </a:r>
            <a:r>
              <a:rPr sz="1800" b="1" i="1" spc="-5" dirty="0">
                <a:latin typeface="Calibri"/>
                <a:cs typeface="Calibri"/>
              </a:rPr>
              <a:t>with </a:t>
            </a:r>
            <a:r>
              <a:rPr sz="1800" b="1" i="1" dirty="0">
                <a:latin typeface="Calibri"/>
                <a:cs typeface="Calibri"/>
              </a:rPr>
              <a:t>the </a:t>
            </a:r>
            <a:r>
              <a:rPr sz="1800" b="1" i="1" spc="-5" dirty="0">
                <a:latin typeface="Calibri"/>
                <a:cs typeface="Calibri"/>
              </a:rPr>
              <a:t>price level; not with  individual outputs but with </a:t>
            </a:r>
            <a:r>
              <a:rPr sz="1800" b="1" i="1" dirty="0">
                <a:latin typeface="Calibri"/>
                <a:cs typeface="Calibri"/>
              </a:rPr>
              <a:t>the  </a:t>
            </a:r>
            <a:r>
              <a:rPr sz="1800" b="1" i="1" spc="-5" dirty="0">
                <a:latin typeface="Calibri"/>
                <a:cs typeface="Calibri"/>
              </a:rPr>
              <a:t>national output."</a:t>
            </a:r>
            <a:endParaRPr sz="1800">
              <a:latin typeface="Calibri"/>
              <a:cs typeface="Calibri"/>
            </a:endParaRPr>
          </a:p>
          <a:p>
            <a:pPr marL="521970">
              <a:lnSpc>
                <a:spcPct val="100000"/>
              </a:lnSpc>
              <a:spcBef>
                <a:spcPts val="5"/>
              </a:spcBef>
            </a:pPr>
            <a:r>
              <a:rPr sz="1800" i="1" dirty="0">
                <a:latin typeface="Calibri"/>
                <a:cs typeface="Calibri"/>
              </a:rPr>
              <a:t>- </a:t>
            </a:r>
            <a:r>
              <a:rPr sz="1800" i="1" spc="-25" dirty="0">
                <a:latin typeface="Calibri"/>
                <a:cs typeface="Calibri"/>
              </a:rPr>
              <a:t>Prof.</a:t>
            </a:r>
            <a:r>
              <a:rPr sz="1800" i="1" spc="0" dirty="0">
                <a:latin typeface="Calibri"/>
                <a:cs typeface="Calibri"/>
              </a:rPr>
              <a:t> </a:t>
            </a:r>
            <a:r>
              <a:rPr sz="1800" i="1" spc="-5" dirty="0">
                <a:latin typeface="Calibri"/>
                <a:cs typeface="Calibri"/>
              </a:rPr>
              <a:t>Boulding</a:t>
            </a:r>
            <a:endParaRPr sz="1800">
              <a:latin typeface="Calibri"/>
              <a:cs typeface="Calibri"/>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87</TotalTime>
  <Words>1011</Words>
  <Application>Microsoft Office PowerPoint</Application>
  <PresentationFormat>On-screen Show (4:3)</PresentationFormat>
  <Paragraphs>145</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Importance Macro Economics , Concept &amp; Differences</vt:lpstr>
      <vt:lpstr>Contents</vt:lpstr>
      <vt:lpstr>Slide 3</vt:lpstr>
      <vt:lpstr>Slide 4</vt:lpstr>
      <vt:lpstr>Micro economics</vt:lpstr>
      <vt:lpstr>Micro economics is concerned  with economic activities of  individual economic units as  consumers, resource owners and  business firms.</vt:lpstr>
      <vt:lpstr>Subject-Matter of Micro Economics</vt:lpstr>
      <vt:lpstr>Thus, micro economics deals with the</vt:lpstr>
      <vt:lpstr>Macro economics</vt:lpstr>
      <vt:lpstr>Subject-Matter of Macro Economics</vt:lpstr>
      <vt:lpstr>Microeconomics</vt:lpstr>
      <vt:lpstr>Microeconomics</vt:lpstr>
      <vt:lpstr>Interdependence of Microeconomics &amp;  Macroeconomics</vt:lpstr>
      <vt:lpstr>Importance of Micro economics</vt:lpstr>
      <vt:lpstr>Importance of Macro economics</vt:lpstr>
      <vt:lpstr>Concept of Stock and flow</vt:lpstr>
      <vt:lpstr>Slide 17</vt:lpstr>
      <vt:lpstr>Concept of Stock and flow</vt:lpstr>
      <vt:lpstr>Slide 19</vt:lpstr>
      <vt:lpstr>Slide 20</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Manish</dc:creator>
  <cp:lastModifiedBy>Manish</cp:lastModifiedBy>
  <cp:revision>6</cp:revision>
  <dcterms:created xsi:type="dcterms:W3CDTF">2017-11-25T05:02:15Z</dcterms:created>
  <dcterms:modified xsi:type="dcterms:W3CDTF">2018-12-04T04:38:41Z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2015-11-21T00:00:00Z</vt:filetime>
  </property>
  <property fmtid="{D5CDD505-2E9C-101B-9397-08002B2CF9AE}" pid="3" name="Creator">
    <vt:lpwstr>Microsoft® PowerPoint® 2013</vt:lpwstr>
  </property>
  <property fmtid="{D5CDD505-2E9C-101B-9397-08002B2CF9AE}" pid="4" name="LastSaved">
    <vt:filetime>2017-11-25T00:00:00Z</vt:filetime>
  </property>
</Properties>
</file>