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75AF3E-B38A-43F6-8876-7C5DDAFCF6A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BDE0320-16F5-42FB-95FA-0EED185DA6D0}">
      <dgm:prSet/>
      <dgm:spPr/>
      <dgm:t>
        <a:bodyPr/>
        <a:lstStyle/>
        <a:p>
          <a:r>
            <a:rPr lang="en-US" dirty="0"/>
            <a:t>John Starts a business Rs. 50,000</a:t>
          </a:r>
        </a:p>
      </dgm:t>
    </dgm:pt>
    <dgm:pt modelId="{6BAD4635-BE62-4AD2-AA50-07083F0B7448}" type="parTrans" cxnId="{D73C069E-410D-455D-8E30-BA43D384207D}">
      <dgm:prSet/>
      <dgm:spPr/>
      <dgm:t>
        <a:bodyPr/>
        <a:lstStyle/>
        <a:p>
          <a:endParaRPr lang="en-US"/>
        </a:p>
      </dgm:t>
    </dgm:pt>
    <dgm:pt modelId="{FDC21225-CBA8-4F49-89C5-432DF6219ADB}" type="sibTrans" cxnId="{D73C069E-410D-455D-8E30-BA43D384207D}">
      <dgm:prSet/>
      <dgm:spPr/>
      <dgm:t>
        <a:bodyPr/>
        <a:lstStyle/>
        <a:p>
          <a:endParaRPr lang="en-US"/>
        </a:p>
      </dgm:t>
    </dgm:pt>
    <dgm:pt modelId="{A3038BF1-CE1E-49B8-9FC1-EBF799EB435C}">
      <dgm:prSet/>
      <dgm:spPr/>
      <dgm:t>
        <a:bodyPr/>
        <a:lstStyle/>
        <a:p>
          <a:r>
            <a:rPr lang="en-US"/>
            <a:t>Monopoly and Monopolistic</a:t>
          </a:r>
        </a:p>
      </dgm:t>
    </dgm:pt>
    <dgm:pt modelId="{0C71DD46-A01A-4D5B-8170-738AB5A5C5D5}" type="parTrans" cxnId="{8E9E6AF8-7D3C-408F-9BF0-FEDFFF8D821F}">
      <dgm:prSet/>
      <dgm:spPr/>
      <dgm:t>
        <a:bodyPr/>
        <a:lstStyle/>
        <a:p>
          <a:endParaRPr lang="en-US"/>
        </a:p>
      </dgm:t>
    </dgm:pt>
    <dgm:pt modelId="{7AD7E39B-A4D9-4B5E-933F-FFDB75AE4014}" type="sibTrans" cxnId="{8E9E6AF8-7D3C-408F-9BF0-FEDFFF8D821F}">
      <dgm:prSet/>
      <dgm:spPr/>
      <dgm:t>
        <a:bodyPr/>
        <a:lstStyle/>
        <a:p>
          <a:endParaRPr lang="en-US"/>
        </a:p>
      </dgm:t>
    </dgm:pt>
    <dgm:pt modelId="{8837E5DE-5973-494C-BD09-CC122A9457C1}">
      <dgm:prSet/>
      <dgm:spPr/>
      <dgm:t>
        <a:bodyPr/>
        <a:lstStyle/>
        <a:p>
          <a:r>
            <a:rPr lang="en-US"/>
            <a:t>What are new age factors of production</a:t>
          </a:r>
        </a:p>
      </dgm:t>
    </dgm:pt>
    <dgm:pt modelId="{DE9D647F-31E8-43A3-832D-D06F164C1051}" type="parTrans" cxnId="{F0DEC987-F1A8-46AF-87BA-813DEDB9FAD7}">
      <dgm:prSet/>
      <dgm:spPr/>
      <dgm:t>
        <a:bodyPr/>
        <a:lstStyle/>
        <a:p>
          <a:endParaRPr lang="en-US"/>
        </a:p>
      </dgm:t>
    </dgm:pt>
    <dgm:pt modelId="{F6063E84-C1C8-4830-B125-43CF7213FE66}" type="sibTrans" cxnId="{F0DEC987-F1A8-46AF-87BA-813DEDB9FAD7}">
      <dgm:prSet/>
      <dgm:spPr/>
      <dgm:t>
        <a:bodyPr/>
        <a:lstStyle/>
        <a:p>
          <a:endParaRPr lang="en-US"/>
        </a:p>
      </dgm:t>
    </dgm:pt>
    <dgm:pt modelId="{EECFFA7B-A9ED-41B2-8224-544E35EE722B}">
      <dgm:prSet/>
      <dgm:spPr/>
      <dgm:t>
        <a:bodyPr/>
        <a:lstStyle/>
        <a:p>
          <a:r>
            <a:rPr lang="en-US"/>
            <a:t>What are 7 P’s</a:t>
          </a:r>
        </a:p>
      </dgm:t>
    </dgm:pt>
    <dgm:pt modelId="{B084D64F-42D3-4EA2-BACA-290FA19F4070}" type="parTrans" cxnId="{25A60AC4-8EFC-4AB6-B462-D4E994CAAAFB}">
      <dgm:prSet/>
      <dgm:spPr/>
      <dgm:t>
        <a:bodyPr/>
        <a:lstStyle/>
        <a:p>
          <a:endParaRPr lang="en-US"/>
        </a:p>
      </dgm:t>
    </dgm:pt>
    <dgm:pt modelId="{29A702CF-D4EA-4913-951D-3C0C2C362D24}" type="sibTrans" cxnId="{25A60AC4-8EFC-4AB6-B462-D4E994CAAAFB}">
      <dgm:prSet/>
      <dgm:spPr/>
      <dgm:t>
        <a:bodyPr/>
        <a:lstStyle/>
        <a:p>
          <a:endParaRPr lang="en-US"/>
        </a:p>
      </dgm:t>
    </dgm:pt>
    <dgm:pt modelId="{977F5A5E-B9F8-4260-8797-AC9A8E818A92}">
      <dgm:prSet/>
      <dgm:spPr/>
      <dgm:t>
        <a:bodyPr/>
        <a:lstStyle/>
        <a:p>
          <a:r>
            <a:rPr lang="en-US"/>
            <a:t>Research and Innovation</a:t>
          </a:r>
        </a:p>
      </dgm:t>
    </dgm:pt>
    <dgm:pt modelId="{33985973-353A-4308-80A7-55A3C40FEBD0}" type="parTrans" cxnId="{5D363C63-FFF5-4E6B-96B9-4936511DECEC}">
      <dgm:prSet/>
      <dgm:spPr/>
      <dgm:t>
        <a:bodyPr/>
        <a:lstStyle/>
        <a:p>
          <a:endParaRPr lang="en-US"/>
        </a:p>
      </dgm:t>
    </dgm:pt>
    <dgm:pt modelId="{3E49C21D-7126-48F9-9DBC-894B8DE90C7C}" type="sibTrans" cxnId="{5D363C63-FFF5-4E6B-96B9-4936511DECEC}">
      <dgm:prSet/>
      <dgm:spPr/>
      <dgm:t>
        <a:bodyPr/>
        <a:lstStyle/>
        <a:p>
          <a:endParaRPr lang="en-US"/>
        </a:p>
      </dgm:t>
    </dgm:pt>
    <dgm:pt modelId="{AF7D7DFA-9CE1-4EEF-873A-20655C331621}" type="pres">
      <dgm:prSet presAssocID="{BC75AF3E-B38A-43F6-8876-7C5DDAFCF6AB}" presName="vert0" presStyleCnt="0">
        <dgm:presLayoutVars>
          <dgm:dir/>
          <dgm:animOne val="branch"/>
          <dgm:animLvl val="lvl"/>
        </dgm:presLayoutVars>
      </dgm:prSet>
      <dgm:spPr/>
    </dgm:pt>
    <dgm:pt modelId="{91A985A4-62C3-473D-AC1F-140D149B81FE}" type="pres">
      <dgm:prSet presAssocID="{DBDE0320-16F5-42FB-95FA-0EED185DA6D0}" presName="thickLine" presStyleLbl="alignNode1" presStyleIdx="0" presStyleCnt="5"/>
      <dgm:spPr/>
    </dgm:pt>
    <dgm:pt modelId="{FFE89B72-2A20-46EC-954A-015582DDD17E}" type="pres">
      <dgm:prSet presAssocID="{DBDE0320-16F5-42FB-95FA-0EED185DA6D0}" presName="horz1" presStyleCnt="0"/>
      <dgm:spPr/>
    </dgm:pt>
    <dgm:pt modelId="{EB73BBF9-1B05-47E7-A9C9-5F226D02F246}" type="pres">
      <dgm:prSet presAssocID="{DBDE0320-16F5-42FB-95FA-0EED185DA6D0}" presName="tx1" presStyleLbl="revTx" presStyleIdx="0" presStyleCnt="5"/>
      <dgm:spPr/>
    </dgm:pt>
    <dgm:pt modelId="{9CB2F679-66A7-42F1-AB0C-6AF0FF6FEE7A}" type="pres">
      <dgm:prSet presAssocID="{DBDE0320-16F5-42FB-95FA-0EED185DA6D0}" presName="vert1" presStyleCnt="0"/>
      <dgm:spPr/>
    </dgm:pt>
    <dgm:pt modelId="{41628630-0BDF-4B7F-A192-7089B885AFD2}" type="pres">
      <dgm:prSet presAssocID="{A3038BF1-CE1E-49B8-9FC1-EBF799EB435C}" presName="thickLine" presStyleLbl="alignNode1" presStyleIdx="1" presStyleCnt="5"/>
      <dgm:spPr/>
    </dgm:pt>
    <dgm:pt modelId="{383920FA-DD9C-48EB-8017-97C9FDC3D160}" type="pres">
      <dgm:prSet presAssocID="{A3038BF1-CE1E-49B8-9FC1-EBF799EB435C}" presName="horz1" presStyleCnt="0"/>
      <dgm:spPr/>
    </dgm:pt>
    <dgm:pt modelId="{398E488C-8BB9-4799-B159-8BFE1A46E8B4}" type="pres">
      <dgm:prSet presAssocID="{A3038BF1-CE1E-49B8-9FC1-EBF799EB435C}" presName="tx1" presStyleLbl="revTx" presStyleIdx="1" presStyleCnt="5"/>
      <dgm:spPr/>
    </dgm:pt>
    <dgm:pt modelId="{B40C08FF-6120-4609-BD64-3B832529D8B2}" type="pres">
      <dgm:prSet presAssocID="{A3038BF1-CE1E-49B8-9FC1-EBF799EB435C}" presName="vert1" presStyleCnt="0"/>
      <dgm:spPr/>
    </dgm:pt>
    <dgm:pt modelId="{57C5744F-AABD-46F1-A182-BB55673543AA}" type="pres">
      <dgm:prSet presAssocID="{8837E5DE-5973-494C-BD09-CC122A9457C1}" presName="thickLine" presStyleLbl="alignNode1" presStyleIdx="2" presStyleCnt="5"/>
      <dgm:spPr/>
    </dgm:pt>
    <dgm:pt modelId="{B7779623-05FF-43BD-869D-75E679190FD7}" type="pres">
      <dgm:prSet presAssocID="{8837E5DE-5973-494C-BD09-CC122A9457C1}" presName="horz1" presStyleCnt="0"/>
      <dgm:spPr/>
    </dgm:pt>
    <dgm:pt modelId="{43CDDAC3-BD3F-45B2-9228-E147B535D594}" type="pres">
      <dgm:prSet presAssocID="{8837E5DE-5973-494C-BD09-CC122A9457C1}" presName="tx1" presStyleLbl="revTx" presStyleIdx="2" presStyleCnt="5"/>
      <dgm:spPr/>
    </dgm:pt>
    <dgm:pt modelId="{1CE11408-43E9-49BC-8542-206D0199660B}" type="pres">
      <dgm:prSet presAssocID="{8837E5DE-5973-494C-BD09-CC122A9457C1}" presName="vert1" presStyleCnt="0"/>
      <dgm:spPr/>
    </dgm:pt>
    <dgm:pt modelId="{F27F501B-6C95-4BE5-A362-6C4D69F8C048}" type="pres">
      <dgm:prSet presAssocID="{EECFFA7B-A9ED-41B2-8224-544E35EE722B}" presName="thickLine" presStyleLbl="alignNode1" presStyleIdx="3" presStyleCnt="5"/>
      <dgm:spPr/>
    </dgm:pt>
    <dgm:pt modelId="{129456B2-D632-4926-BB1B-A6EBE6ED5F77}" type="pres">
      <dgm:prSet presAssocID="{EECFFA7B-A9ED-41B2-8224-544E35EE722B}" presName="horz1" presStyleCnt="0"/>
      <dgm:spPr/>
    </dgm:pt>
    <dgm:pt modelId="{C77BB32F-D7E6-4B2A-A2B9-E4791E57BAA0}" type="pres">
      <dgm:prSet presAssocID="{EECFFA7B-A9ED-41B2-8224-544E35EE722B}" presName="tx1" presStyleLbl="revTx" presStyleIdx="3" presStyleCnt="5"/>
      <dgm:spPr/>
    </dgm:pt>
    <dgm:pt modelId="{28C15BB9-12F2-48A4-81CE-DF8D6AC9A794}" type="pres">
      <dgm:prSet presAssocID="{EECFFA7B-A9ED-41B2-8224-544E35EE722B}" presName="vert1" presStyleCnt="0"/>
      <dgm:spPr/>
    </dgm:pt>
    <dgm:pt modelId="{E0C3AFF2-54A7-40C5-96EF-8C8AEEE84764}" type="pres">
      <dgm:prSet presAssocID="{977F5A5E-B9F8-4260-8797-AC9A8E818A92}" presName="thickLine" presStyleLbl="alignNode1" presStyleIdx="4" presStyleCnt="5"/>
      <dgm:spPr/>
    </dgm:pt>
    <dgm:pt modelId="{858DC914-025F-45B8-A2BE-22EEC368A4DB}" type="pres">
      <dgm:prSet presAssocID="{977F5A5E-B9F8-4260-8797-AC9A8E818A92}" presName="horz1" presStyleCnt="0"/>
      <dgm:spPr/>
    </dgm:pt>
    <dgm:pt modelId="{4A56379D-564A-4010-835F-157A0F71FBE6}" type="pres">
      <dgm:prSet presAssocID="{977F5A5E-B9F8-4260-8797-AC9A8E818A92}" presName="tx1" presStyleLbl="revTx" presStyleIdx="4" presStyleCnt="5"/>
      <dgm:spPr/>
    </dgm:pt>
    <dgm:pt modelId="{7C8C902A-8C58-40AE-B703-BCABC8199551}" type="pres">
      <dgm:prSet presAssocID="{977F5A5E-B9F8-4260-8797-AC9A8E818A92}" presName="vert1" presStyleCnt="0"/>
      <dgm:spPr/>
    </dgm:pt>
  </dgm:ptLst>
  <dgm:cxnLst>
    <dgm:cxn modelId="{EBB02E0D-B9AE-4A1D-B343-8F3B6E5A5EF9}" type="presOf" srcId="{EECFFA7B-A9ED-41B2-8224-544E35EE722B}" destId="{C77BB32F-D7E6-4B2A-A2B9-E4791E57BAA0}" srcOrd="0" destOrd="0" presId="urn:microsoft.com/office/officeart/2008/layout/LinedList"/>
    <dgm:cxn modelId="{A6161511-182E-4CB1-9595-2C1286236973}" type="presOf" srcId="{A3038BF1-CE1E-49B8-9FC1-EBF799EB435C}" destId="{398E488C-8BB9-4799-B159-8BFE1A46E8B4}" srcOrd="0" destOrd="0" presId="urn:microsoft.com/office/officeart/2008/layout/LinedList"/>
    <dgm:cxn modelId="{5D363C63-FFF5-4E6B-96B9-4936511DECEC}" srcId="{BC75AF3E-B38A-43F6-8876-7C5DDAFCF6AB}" destId="{977F5A5E-B9F8-4260-8797-AC9A8E818A92}" srcOrd="4" destOrd="0" parTransId="{33985973-353A-4308-80A7-55A3C40FEBD0}" sibTransId="{3E49C21D-7126-48F9-9DBC-894B8DE90C7C}"/>
    <dgm:cxn modelId="{7B904263-6B8B-4AC4-B1EE-B361BB931D21}" type="presOf" srcId="{DBDE0320-16F5-42FB-95FA-0EED185DA6D0}" destId="{EB73BBF9-1B05-47E7-A9C9-5F226D02F246}" srcOrd="0" destOrd="0" presId="urn:microsoft.com/office/officeart/2008/layout/LinedList"/>
    <dgm:cxn modelId="{F0DEC987-F1A8-46AF-87BA-813DEDB9FAD7}" srcId="{BC75AF3E-B38A-43F6-8876-7C5DDAFCF6AB}" destId="{8837E5DE-5973-494C-BD09-CC122A9457C1}" srcOrd="2" destOrd="0" parTransId="{DE9D647F-31E8-43A3-832D-D06F164C1051}" sibTransId="{F6063E84-C1C8-4830-B125-43CF7213FE66}"/>
    <dgm:cxn modelId="{D73C069E-410D-455D-8E30-BA43D384207D}" srcId="{BC75AF3E-B38A-43F6-8876-7C5DDAFCF6AB}" destId="{DBDE0320-16F5-42FB-95FA-0EED185DA6D0}" srcOrd="0" destOrd="0" parTransId="{6BAD4635-BE62-4AD2-AA50-07083F0B7448}" sibTransId="{FDC21225-CBA8-4F49-89C5-432DF6219ADB}"/>
    <dgm:cxn modelId="{EBBE21B9-38DA-4824-8DAE-2CA142760A0A}" type="presOf" srcId="{8837E5DE-5973-494C-BD09-CC122A9457C1}" destId="{43CDDAC3-BD3F-45B2-9228-E147B535D594}" srcOrd="0" destOrd="0" presId="urn:microsoft.com/office/officeart/2008/layout/LinedList"/>
    <dgm:cxn modelId="{25A60AC4-8EFC-4AB6-B462-D4E994CAAAFB}" srcId="{BC75AF3E-B38A-43F6-8876-7C5DDAFCF6AB}" destId="{EECFFA7B-A9ED-41B2-8224-544E35EE722B}" srcOrd="3" destOrd="0" parTransId="{B084D64F-42D3-4EA2-BACA-290FA19F4070}" sibTransId="{29A702CF-D4EA-4913-951D-3C0C2C362D24}"/>
    <dgm:cxn modelId="{E02157F3-7A7C-4F4C-B514-0B0647601B6C}" type="presOf" srcId="{BC75AF3E-B38A-43F6-8876-7C5DDAFCF6AB}" destId="{AF7D7DFA-9CE1-4EEF-873A-20655C331621}" srcOrd="0" destOrd="0" presId="urn:microsoft.com/office/officeart/2008/layout/LinedList"/>
    <dgm:cxn modelId="{8E9E6AF8-7D3C-408F-9BF0-FEDFFF8D821F}" srcId="{BC75AF3E-B38A-43F6-8876-7C5DDAFCF6AB}" destId="{A3038BF1-CE1E-49B8-9FC1-EBF799EB435C}" srcOrd="1" destOrd="0" parTransId="{0C71DD46-A01A-4D5B-8170-738AB5A5C5D5}" sibTransId="{7AD7E39B-A4D9-4B5E-933F-FFDB75AE4014}"/>
    <dgm:cxn modelId="{4F2058FB-BC9F-4B4E-8225-CD507E559676}" type="presOf" srcId="{977F5A5E-B9F8-4260-8797-AC9A8E818A92}" destId="{4A56379D-564A-4010-835F-157A0F71FBE6}" srcOrd="0" destOrd="0" presId="urn:microsoft.com/office/officeart/2008/layout/LinedList"/>
    <dgm:cxn modelId="{4B90CA1F-FD34-4DEC-91A3-9B48BC75577B}" type="presParOf" srcId="{AF7D7DFA-9CE1-4EEF-873A-20655C331621}" destId="{91A985A4-62C3-473D-AC1F-140D149B81FE}" srcOrd="0" destOrd="0" presId="urn:microsoft.com/office/officeart/2008/layout/LinedList"/>
    <dgm:cxn modelId="{FF3BCE1D-6056-432F-96CC-E7D5BFCDCD76}" type="presParOf" srcId="{AF7D7DFA-9CE1-4EEF-873A-20655C331621}" destId="{FFE89B72-2A20-46EC-954A-015582DDD17E}" srcOrd="1" destOrd="0" presId="urn:microsoft.com/office/officeart/2008/layout/LinedList"/>
    <dgm:cxn modelId="{0837AE5F-3241-4C11-8B03-3EC3CA47C2D9}" type="presParOf" srcId="{FFE89B72-2A20-46EC-954A-015582DDD17E}" destId="{EB73BBF9-1B05-47E7-A9C9-5F226D02F246}" srcOrd="0" destOrd="0" presId="urn:microsoft.com/office/officeart/2008/layout/LinedList"/>
    <dgm:cxn modelId="{041BD388-9D55-4ADB-8DF2-29EEE6094AAC}" type="presParOf" srcId="{FFE89B72-2A20-46EC-954A-015582DDD17E}" destId="{9CB2F679-66A7-42F1-AB0C-6AF0FF6FEE7A}" srcOrd="1" destOrd="0" presId="urn:microsoft.com/office/officeart/2008/layout/LinedList"/>
    <dgm:cxn modelId="{6B552DA8-42F1-4B87-895C-CD9FB8ADBEA2}" type="presParOf" srcId="{AF7D7DFA-9CE1-4EEF-873A-20655C331621}" destId="{41628630-0BDF-4B7F-A192-7089B885AFD2}" srcOrd="2" destOrd="0" presId="urn:microsoft.com/office/officeart/2008/layout/LinedList"/>
    <dgm:cxn modelId="{8F7A0B69-F647-4EF3-A4AF-8DF4B4B37CE9}" type="presParOf" srcId="{AF7D7DFA-9CE1-4EEF-873A-20655C331621}" destId="{383920FA-DD9C-48EB-8017-97C9FDC3D160}" srcOrd="3" destOrd="0" presId="urn:microsoft.com/office/officeart/2008/layout/LinedList"/>
    <dgm:cxn modelId="{F5EC79FC-593B-40B9-B63B-67D0BCC91336}" type="presParOf" srcId="{383920FA-DD9C-48EB-8017-97C9FDC3D160}" destId="{398E488C-8BB9-4799-B159-8BFE1A46E8B4}" srcOrd="0" destOrd="0" presId="urn:microsoft.com/office/officeart/2008/layout/LinedList"/>
    <dgm:cxn modelId="{512387B6-DBA4-4D9C-A196-8D91941E4605}" type="presParOf" srcId="{383920FA-DD9C-48EB-8017-97C9FDC3D160}" destId="{B40C08FF-6120-4609-BD64-3B832529D8B2}" srcOrd="1" destOrd="0" presId="urn:microsoft.com/office/officeart/2008/layout/LinedList"/>
    <dgm:cxn modelId="{7F718ED8-B8AB-4A38-BEF2-26A3AB9F75DD}" type="presParOf" srcId="{AF7D7DFA-9CE1-4EEF-873A-20655C331621}" destId="{57C5744F-AABD-46F1-A182-BB55673543AA}" srcOrd="4" destOrd="0" presId="urn:microsoft.com/office/officeart/2008/layout/LinedList"/>
    <dgm:cxn modelId="{DD37BF54-A15B-4D54-9687-BD0195F66680}" type="presParOf" srcId="{AF7D7DFA-9CE1-4EEF-873A-20655C331621}" destId="{B7779623-05FF-43BD-869D-75E679190FD7}" srcOrd="5" destOrd="0" presId="urn:microsoft.com/office/officeart/2008/layout/LinedList"/>
    <dgm:cxn modelId="{E8360779-2F3D-4506-86DE-6FC99CFA6907}" type="presParOf" srcId="{B7779623-05FF-43BD-869D-75E679190FD7}" destId="{43CDDAC3-BD3F-45B2-9228-E147B535D594}" srcOrd="0" destOrd="0" presId="urn:microsoft.com/office/officeart/2008/layout/LinedList"/>
    <dgm:cxn modelId="{AA4C346F-FF03-4323-9C7A-9F7022FF55B1}" type="presParOf" srcId="{B7779623-05FF-43BD-869D-75E679190FD7}" destId="{1CE11408-43E9-49BC-8542-206D0199660B}" srcOrd="1" destOrd="0" presId="urn:microsoft.com/office/officeart/2008/layout/LinedList"/>
    <dgm:cxn modelId="{4FB79D5D-D2F3-44D1-AE2D-022FA47AB4BE}" type="presParOf" srcId="{AF7D7DFA-9CE1-4EEF-873A-20655C331621}" destId="{F27F501B-6C95-4BE5-A362-6C4D69F8C048}" srcOrd="6" destOrd="0" presId="urn:microsoft.com/office/officeart/2008/layout/LinedList"/>
    <dgm:cxn modelId="{86638A47-9B75-4C6E-9710-96273A15F83C}" type="presParOf" srcId="{AF7D7DFA-9CE1-4EEF-873A-20655C331621}" destId="{129456B2-D632-4926-BB1B-A6EBE6ED5F77}" srcOrd="7" destOrd="0" presId="urn:microsoft.com/office/officeart/2008/layout/LinedList"/>
    <dgm:cxn modelId="{B6146332-7DC6-49AE-88DC-862614C6AC2E}" type="presParOf" srcId="{129456B2-D632-4926-BB1B-A6EBE6ED5F77}" destId="{C77BB32F-D7E6-4B2A-A2B9-E4791E57BAA0}" srcOrd="0" destOrd="0" presId="urn:microsoft.com/office/officeart/2008/layout/LinedList"/>
    <dgm:cxn modelId="{47887571-FD36-4332-A268-3B9ED2123373}" type="presParOf" srcId="{129456B2-D632-4926-BB1B-A6EBE6ED5F77}" destId="{28C15BB9-12F2-48A4-81CE-DF8D6AC9A794}" srcOrd="1" destOrd="0" presId="urn:microsoft.com/office/officeart/2008/layout/LinedList"/>
    <dgm:cxn modelId="{0C741138-D2F0-4B3A-9FC7-9A17289D150C}" type="presParOf" srcId="{AF7D7DFA-9CE1-4EEF-873A-20655C331621}" destId="{E0C3AFF2-54A7-40C5-96EF-8C8AEEE84764}" srcOrd="8" destOrd="0" presId="urn:microsoft.com/office/officeart/2008/layout/LinedList"/>
    <dgm:cxn modelId="{99A0840C-F482-4F03-B512-9E70B695898F}" type="presParOf" srcId="{AF7D7DFA-9CE1-4EEF-873A-20655C331621}" destId="{858DC914-025F-45B8-A2BE-22EEC368A4DB}" srcOrd="9" destOrd="0" presId="urn:microsoft.com/office/officeart/2008/layout/LinedList"/>
    <dgm:cxn modelId="{32DC7151-8962-42A3-A235-48AA005E92A6}" type="presParOf" srcId="{858DC914-025F-45B8-A2BE-22EEC368A4DB}" destId="{4A56379D-564A-4010-835F-157A0F71FBE6}" srcOrd="0" destOrd="0" presId="urn:microsoft.com/office/officeart/2008/layout/LinedList"/>
    <dgm:cxn modelId="{CDE57B14-91F5-4544-8DAF-AEC7461FFFCD}" type="presParOf" srcId="{858DC914-025F-45B8-A2BE-22EEC368A4DB}" destId="{7C8C902A-8C58-40AE-B703-BCABC819955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692711-5547-4F2F-A536-AF537DE9312A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E180EAB-FA06-40E9-8E93-CCD47B508F7D}">
      <dgm:prSet/>
      <dgm:spPr/>
      <dgm:t>
        <a:bodyPr/>
        <a:lstStyle/>
        <a:p>
          <a:r>
            <a:rPr lang="en-US"/>
            <a:t>R &amp; D</a:t>
          </a:r>
        </a:p>
      </dgm:t>
    </dgm:pt>
    <dgm:pt modelId="{F2DDAC96-8560-4B4B-B7FC-FD3B1F0F705D}" type="parTrans" cxnId="{2E4486A2-54FB-4E51-A152-4B3B094FEA98}">
      <dgm:prSet/>
      <dgm:spPr/>
      <dgm:t>
        <a:bodyPr/>
        <a:lstStyle/>
        <a:p>
          <a:endParaRPr lang="en-US"/>
        </a:p>
      </dgm:t>
    </dgm:pt>
    <dgm:pt modelId="{C8F54EB0-2569-471F-B3C8-CD510E53FCF0}" type="sibTrans" cxnId="{2E4486A2-54FB-4E51-A152-4B3B094FEA98}">
      <dgm:prSet/>
      <dgm:spPr/>
      <dgm:t>
        <a:bodyPr/>
        <a:lstStyle/>
        <a:p>
          <a:endParaRPr lang="en-US"/>
        </a:p>
      </dgm:t>
    </dgm:pt>
    <dgm:pt modelId="{A81B3841-59EF-403A-A83B-380B83DFBF54}">
      <dgm:prSet/>
      <dgm:spPr/>
      <dgm:t>
        <a:bodyPr/>
        <a:lstStyle/>
        <a:p>
          <a:r>
            <a:rPr lang="en-US"/>
            <a:t>T &amp; D</a:t>
          </a:r>
        </a:p>
      </dgm:t>
    </dgm:pt>
    <dgm:pt modelId="{2C89C623-3F9F-4A38-AA4C-9305535E2076}" type="parTrans" cxnId="{9F412329-FCFF-4FD7-940E-DA4248085058}">
      <dgm:prSet/>
      <dgm:spPr/>
      <dgm:t>
        <a:bodyPr/>
        <a:lstStyle/>
        <a:p>
          <a:endParaRPr lang="en-US"/>
        </a:p>
      </dgm:t>
    </dgm:pt>
    <dgm:pt modelId="{A33E9CFA-7F63-4338-B75B-7C21FF730DF5}" type="sibTrans" cxnId="{9F412329-FCFF-4FD7-940E-DA4248085058}">
      <dgm:prSet/>
      <dgm:spPr/>
      <dgm:t>
        <a:bodyPr/>
        <a:lstStyle/>
        <a:p>
          <a:endParaRPr lang="en-US"/>
        </a:p>
      </dgm:t>
    </dgm:pt>
    <dgm:pt modelId="{02B3346E-15D5-4A97-AA0A-B2853925944E}">
      <dgm:prSet/>
      <dgm:spPr/>
      <dgm:t>
        <a:bodyPr/>
        <a:lstStyle/>
        <a:p>
          <a:r>
            <a:rPr lang="en-US"/>
            <a:t>O E &amp; E</a:t>
          </a:r>
        </a:p>
      </dgm:t>
    </dgm:pt>
    <dgm:pt modelId="{61B05025-37EE-41D0-934D-9761BF598F2F}" type="parTrans" cxnId="{C4D63FE9-5FB6-4393-AB15-B40D56E02059}">
      <dgm:prSet/>
      <dgm:spPr/>
      <dgm:t>
        <a:bodyPr/>
        <a:lstStyle/>
        <a:p>
          <a:endParaRPr lang="en-US"/>
        </a:p>
      </dgm:t>
    </dgm:pt>
    <dgm:pt modelId="{AC5F898B-DD7F-4B8C-9035-57C0CE78869C}" type="sibTrans" cxnId="{C4D63FE9-5FB6-4393-AB15-B40D56E02059}">
      <dgm:prSet/>
      <dgm:spPr/>
      <dgm:t>
        <a:bodyPr/>
        <a:lstStyle/>
        <a:p>
          <a:endParaRPr lang="en-US"/>
        </a:p>
      </dgm:t>
    </dgm:pt>
    <dgm:pt modelId="{CA215C1B-D066-42DC-ABA9-CFFD76040DC6}">
      <dgm:prSet/>
      <dgm:spPr/>
      <dgm:t>
        <a:bodyPr/>
        <a:lstStyle/>
        <a:p>
          <a:r>
            <a:rPr lang="en-US"/>
            <a:t>Fallacy of Composition</a:t>
          </a:r>
        </a:p>
      </dgm:t>
    </dgm:pt>
    <dgm:pt modelId="{48E4B6F6-4734-4706-8763-3F0FBE6C4B6C}" type="parTrans" cxnId="{19774D98-F36C-47E7-9044-12EC58C8A7F7}">
      <dgm:prSet/>
      <dgm:spPr/>
      <dgm:t>
        <a:bodyPr/>
        <a:lstStyle/>
        <a:p>
          <a:endParaRPr lang="en-US"/>
        </a:p>
      </dgm:t>
    </dgm:pt>
    <dgm:pt modelId="{833F6A9A-6C38-4FDC-BD2A-D3F64A836366}" type="sibTrans" cxnId="{19774D98-F36C-47E7-9044-12EC58C8A7F7}">
      <dgm:prSet/>
      <dgm:spPr/>
      <dgm:t>
        <a:bodyPr/>
        <a:lstStyle/>
        <a:p>
          <a:endParaRPr lang="en-US"/>
        </a:p>
      </dgm:t>
    </dgm:pt>
    <dgm:pt modelId="{70C685A1-B7E3-47F9-9BB2-A44DBD7F6AD8}">
      <dgm:prSet/>
      <dgm:spPr/>
      <dgm:t>
        <a:bodyPr/>
        <a:lstStyle/>
        <a:p>
          <a:r>
            <a:rPr lang="en-US"/>
            <a:t>Is Export always good</a:t>
          </a:r>
        </a:p>
      </dgm:t>
    </dgm:pt>
    <dgm:pt modelId="{7EF59D84-1847-46E2-84B9-07C86E3A9067}" type="parTrans" cxnId="{D205BA77-712E-49C1-B234-BD81E5ED00F9}">
      <dgm:prSet/>
      <dgm:spPr/>
      <dgm:t>
        <a:bodyPr/>
        <a:lstStyle/>
        <a:p>
          <a:endParaRPr lang="en-US"/>
        </a:p>
      </dgm:t>
    </dgm:pt>
    <dgm:pt modelId="{E7311F63-D9E4-4447-86A9-32FEB1847762}" type="sibTrans" cxnId="{D205BA77-712E-49C1-B234-BD81E5ED00F9}">
      <dgm:prSet/>
      <dgm:spPr/>
      <dgm:t>
        <a:bodyPr/>
        <a:lstStyle/>
        <a:p>
          <a:endParaRPr lang="en-US"/>
        </a:p>
      </dgm:t>
    </dgm:pt>
    <dgm:pt modelId="{3FF8AC11-F329-4BB9-9EC5-A618F96D238C}">
      <dgm:prSet/>
      <dgm:spPr/>
      <dgm:t>
        <a:bodyPr/>
        <a:lstStyle/>
        <a:p>
          <a:r>
            <a:rPr lang="en-US"/>
            <a:t>Fiscal Deficit</a:t>
          </a:r>
        </a:p>
      </dgm:t>
    </dgm:pt>
    <dgm:pt modelId="{C860FC72-3B11-4434-B626-B2FA8CD53C6B}" type="parTrans" cxnId="{3A0BA9CF-4FDA-4BD3-8B52-56BB7BE24787}">
      <dgm:prSet/>
      <dgm:spPr/>
      <dgm:t>
        <a:bodyPr/>
        <a:lstStyle/>
        <a:p>
          <a:endParaRPr lang="en-US"/>
        </a:p>
      </dgm:t>
    </dgm:pt>
    <dgm:pt modelId="{B8A6CC30-A9DA-4F40-859C-3C8761528CD9}" type="sibTrans" cxnId="{3A0BA9CF-4FDA-4BD3-8B52-56BB7BE24787}">
      <dgm:prSet/>
      <dgm:spPr/>
      <dgm:t>
        <a:bodyPr/>
        <a:lstStyle/>
        <a:p>
          <a:endParaRPr lang="en-US"/>
        </a:p>
      </dgm:t>
    </dgm:pt>
    <dgm:pt modelId="{6C0A703C-6927-4703-BB3C-CB459601D4B5}">
      <dgm:prSet/>
      <dgm:spPr/>
      <dgm:t>
        <a:bodyPr/>
        <a:lstStyle/>
        <a:p>
          <a:r>
            <a:rPr lang="en-US"/>
            <a:t>Law of Marginal Utility</a:t>
          </a:r>
        </a:p>
      </dgm:t>
    </dgm:pt>
    <dgm:pt modelId="{6FF56401-7510-4C9D-BE86-35CF2A2165EA}" type="parTrans" cxnId="{97EB69E9-7DC9-4A7D-8A9B-3F1609CC8B87}">
      <dgm:prSet/>
      <dgm:spPr/>
      <dgm:t>
        <a:bodyPr/>
        <a:lstStyle/>
        <a:p>
          <a:endParaRPr lang="en-US"/>
        </a:p>
      </dgm:t>
    </dgm:pt>
    <dgm:pt modelId="{61901212-E5CA-4577-BE37-5EFA18178F9B}" type="sibTrans" cxnId="{97EB69E9-7DC9-4A7D-8A9B-3F1609CC8B87}">
      <dgm:prSet/>
      <dgm:spPr/>
      <dgm:t>
        <a:bodyPr/>
        <a:lstStyle/>
        <a:p>
          <a:endParaRPr lang="en-US"/>
        </a:p>
      </dgm:t>
    </dgm:pt>
    <dgm:pt modelId="{53CB31F6-CAB3-40BE-A894-7EE31BA4D0F9}" type="pres">
      <dgm:prSet presAssocID="{E6692711-5547-4F2F-A536-AF537DE9312A}" presName="vert0" presStyleCnt="0">
        <dgm:presLayoutVars>
          <dgm:dir/>
          <dgm:animOne val="branch"/>
          <dgm:animLvl val="lvl"/>
        </dgm:presLayoutVars>
      </dgm:prSet>
      <dgm:spPr/>
    </dgm:pt>
    <dgm:pt modelId="{A0C2CE87-ABFA-4D2B-AF88-14373D47D9CE}" type="pres">
      <dgm:prSet presAssocID="{CE180EAB-FA06-40E9-8E93-CCD47B508F7D}" presName="thickLine" presStyleLbl="alignNode1" presStyleIdx="0" presStyleCnt="7"/>
      <dgm:spPr/>
    </dgm:pt>
    <dgm:pt modelId="{EBFC500D-026B-4FF0-AFCE-0A11626C3B1C}" type="pres">
      <dgm:prSet presAssocID="{CE180EAB-FA06-40E9-8E93-CCD47B508F7D}" presName="horz1" presStyleCnt="0"/>
      <dgm:spPr/>
    </dgm:pt>
    <dgm:pt modelId="{8E7C8CE9-1DFF-4123-A8B4-B4B9387F4C5C}" type="pres">
      <dgm:prSet presAssocID="{CE180EAB-FA06-40E9-8E93-CCD47B508F7D}" presName="tx1" presStyleLbl="revTx" presStyleIdx="0" presStyleCnt="7"/>
      <dgm:spPr/>
    </dgm:pt>
    <dgm:pt modelId="{2203F8BB-D4A0-4F9B-981B-DA5B2B34210E}" type="pres">
      <dgm:prSet presAssocID="{CE180EAB-FA06-40E9-8E93-CCD47B508F7D}" presName="vert1" presStyleCnt="0"/>
      <dgm:spPr/>
    </dgm:pt>
    <dgm:pt modelId="{8A7AC507-5C41-4640-9FCB-C3929321EE55}" type="pres">
      <dgm:prSet presAssocID="{A81B3841-59EF-403A-A83B-380B83DFBF54}" presName="thickLine" presStyleLbl="alignNode1" presStyleIdx="1" presStyleCnt="7"/>
      <dgm:spPr/>
    </dgm:pt>
    <dgm:pt modelId="{23901898-8406-4E85-9B3C-0D234C32B348}" type="pres">
      <dgm:prSet presAssocID="{A81B3841-59EF-403A-A83B-380B83DFBF54}" presName="horz1" presStyleCnt="0"/>
      <dgm:spPr/>
    </dgm:pt>
    <dgm:pt modelId="{B1CE3FBC-4282-4BDA-A731-00760E201D5E}" type="pres">
      <dgm:prSet presAssocID="{A81B3841-59EF-403A-A83B-380B83DFBF54}" presName="tx1" presStyleLbl="revTx" presStyleIdx="1" presStyleCnt="7"/>
      <dgm:spPr/>
    </dgm:pt>
    <dgm:pt modelId="{8D576B0D-5ACD-4C44-B47B-570AD5D2B261}" type="pres">
      <dgm:prSet presAssocID="{A81B3841-59EF-403A-A83B-380B83DFBF54}" presName="vert1" presStyleCnt="0"/>
      <dgm:spPr/>
    </dgm:pt>
    <dgm:pt modelId="{5724198C-D4EC-44A4-841E-132ACF5E646C}" type="pres">
      <dgm:prSet presAssocID="{02B3346E-15D5-4A97-AA0A-B2853925944E}" presName="thickLine" presStyleLbl="alignNode1" presStyleIdx="2" presStyleCnt="7"/>
      <dgm:spPr/>
    </dgm:pt>
    <dgm:pt modelId="{0984398D-DCB5-4CE3-BBB4-6EFDDE2DB194}" type="pres">
      <dgm:prSet presAssocID="{02B3346E-15D5-4A97-AA0A-B2853925944E}" presName="horz1" presStyleCnt="0"/>
      <dgm:spPr/>
    </dgm:pt>
    <dgm:pt modelId="{163014FC-06C1-4D61-A817-C12868FA5325}" type="pres">
      <dgm:prSet presAssocID="{02B3346E-15D5-4A97-AA0A-B2853925944E}" presName="tx1" presStyleLbl="revTx" presStyleIdx="2" presStyleCnt="7"/>
      <dgm:spPr/>
    </dgm:pt>
    <dgm:pt modelId="{3F49DFE5-2418-4354-B528-76D13169FEE5}" type="pres">
      <dgm:prSet presAssocID="{02B3346E-15D5-4A97-AA0A-B2853925944E}" presName="vert1" presStyleCnt="0"/>
      <dgm:spPr/>
    </dgm:pt>
    <dgm:pt modelId="{C3B241BC-6448-423B-B973-3BEB7BF9D322}" type="pres">
      <dgm:prSet presAssocID="{CA215C1B-D066-42DC-ABA9-CFFD76040DC6}" presName="thickLine" presStyleLbl="alignNode1" presStyleIdx="3" presStyleCnt="7"/>
      <dgm:spPr/>
    </dgm:pt>
    <dgm:pt modelId="{5F31F59A-FB92-42EB-B114-3544297B75BF}" type="pres">
      <dgm:prSet presAssocID="{CA215C1B-D066-42DC-ABA9-CFFD76040DC6}" presName="horz1" presStyleCnt="0"/>
      <dgm:spPr/>
    </dgm:pt>
    <dgm:pt modelId="{54F184CA-15C7-485A-A857-A6AAB604C7C3}" type="pres">
      <dgm:prSet presAssocID="{CA215C1B-D066-42DC-ABA9-CFFD76040DC6}" presName="tx1" presStyleLbl="revTx" presStyleIdx="3" presStyleCnt="7"/>
      <dgm:spPr/>
    </dgm:pt>
    <dgm:pt modelId="{13B2CE4F-D1EF-4EEA-95A1-34A180F71EDE}" type="pres">
      <dgm:prSet presAssocID="{CA215C1B-D066-42DC-ABA9-CFFD76040DC6}" presName="vert1" presStyleCnt="0"/>
      <dgm:spPr/>
    </dgm:pt>
    <dgm:pt modelId="{90342E60-89A3-42A2-9566-6C416332FA06}" type="pres">
      <dgm:prSet presAssocID="{70C685A1-B7E3-47F9-9BB2-A44DBD7F6AD8}" presName="thickLine" presStyleLbl="alignNode1" presStyleIdx="4" presStyleCnt="7"/>
      <dgm:spPr/>
    </dgm:pt>
    <dgm:pt modelId="{31898948-BFC8-470A-B998-DA271291E31D}" type="pres">
      <dgm:prSet presAssocID="{70C685A1-B7E3-47F9-9BB2-A44DBD7F6AD8}" presName="horz1" presStyleCnt="0"/>
      <dgm:spPr/>
    </dgm:pt>
    <dgm:pt modelId="{E327E47C-4903-4F99-8B1E-E6000E1FA6A2}" type="pres">
      <dgm:prSet presAssocID="{70C685A1-B7E3-47F9-9BB2-A44DBD7F6AD8}" presName="tx1" presStyleLbl="revTx" presStyleIdx="4" presStyleCnt="7"/>
      <dgm:spPr/>
    </dgm:pt>
    <dgm:pt modelId="{A33EA66C-590B-4DC2-85ED-AFD8EA8DE9B0}" type="pres">
      <dgm:prSet presAssocID="{70C685A1-B7E3-47F9-9BB2-A44DBD7F6AD8}" presName="vert1" presStyleCnt="0"/>
      <dgm:spPr/>
    </dgm:pt>
    <dgm:pt modelId="{4617B262-99A9-4364-A518-AD7FB53D0E10}" type="pres">
      <dgm:prSet presAssocID="{3FF8AC11-F329-4BB9-9EC5-A618F96D238C}" presName="thickLine" presStyleLbl="alignNode1" presStyleIdx="5" presStyleCnt="7"/>
      <dgm:spPr/>
    </dgm:pt>
    <dgm:pt modelId="{0B645CA8-76FC-40D6-90EB-767AB29912CB}" type="pres">
      <dgm:prSet presAssocID="{3FF8AC11-F329-4BB9-9EC5-A618F96D238C}" presName="horz1" presStyleCnt="0"/>
      <dgm:spPr/>
    </dgm:pt>
    <dgm:pt modelId="{DF31CC36-74C4-4A46-A44E-8A786E02E956}" type="pres">
      <dgm:prSet presAssocID="{3FF8AC11-F329-4BB9-9EC5-A618F96D238C}" presName="tx1" presStyleLbl="revTx" presStyleIdx="5" presStyleCnt="7"/>
      <dgm:spPr/>
    </dgm:pt>
    <dgm:pt modelId="{FD5084C3-AB53-4910-801F-1924FEDFDB8D}" type="pres">
      <dgm:prSet presAssocID="{3FF8AC11-F329-4BB9-9EC5-A618F96D238C}" presName="vert1" presStyleCnt="0"/>
      <dgm:spPr/>
    </dgm:pt>
    <dgm:pt modelId="{7B245160-D4A7-4C1C-8934-9B8F6A3C14F7}" type="pres">
      <dgm:prSet presAssocID="{6C0A703C-6927-4703-BB3C-CB459601D4B5}" presName="thickLine" presStyleLbl="alignNode1" presStyleIdx="6" presStyleCnt="7"/>
      <dgm:spPr/>
    </dgm:pt>
    <dgm:pt modelId="{C31AD06A-8CD5-4936-8563-5EFC7BF31AF2}" type="pres">
      <dgm:prSet presAssocID="{6C0A703C-6927-4703-BB3C-CB459601D4B5}" presName="horz1" presStyleCnt="0"/>
      <dgm:spPr/>
    </dgm:pt>
    <dgm:pt modelId="{1465DA18-E2A8-4060-99A5-4BBD0A5558FA}" type="pres">
      <dgm:prSet presAssocID="{6C0A703C-6927-4703-BB3C-CB459601D4B5}" presName="tx1" presStyleLbl="revTx" presStyleIdx="6" presStyleCnt="7"/>
      <dgm:spPr/>
    </dgm:pt>
    <dgm:pt modelId="{4526D905-18DB-414E-9DA3-87D806E93001}" type="pres">
      <dgm:prSet presAssocID="{6C0A703C-6927-4703-BB3C-CB459601D4B5}" presName="vert1" presStyleCnt="0"/>
      <dgm:spPr/>
    </dgm:pt>
  </dgm:ptLst>
  <dgm:cxnLst>
    <dgm:cxn modelId="{9F412329-FCFF-4FD7-940E-DA4248085058}" srcId="{E6692711-5547-4F2F-A536-AF537DE9312A}" destId="{A81B3841-59EF-403A-A83B-380B83DFBF54}" srcOrd="1" destOrd="0" parTransId="{2C89C623-3F9F-4A38-AA4C-9305535E2076}" sibTransId="{A33E9CFA-7F63-4338-B75B-7C21FF730DF5}"/>
    <dgm:cxn modelId="{D047BD2F-D8AA-488E-88CF-BAC82BF43997}" type="presOf" srcId="{CE180EAB-FA06-40E9-8E93-CCD47B508F7D}" destId="{8E7C8CE9-1DFF-4123-A8B4-B4B9387F4C5C}" srcOrd="0" destOrd="0" presId="urn:microsoft.com/office/officeart/2008/layout/LinedList"/>
    <dgm:cxn modelId="{0A498C4D-2FB1-4F21-B90F-9FF7D4F876DA}" type="presOf" srcId="{6C0A703C-6927-4703-BB3C-CB459601D4B5}" destId="{1465DA18-E2A8-4060-99A5-4BBD0A5558FA}" srcOrd="0" destOrd="0" presId="urn:microsoft.com/office/officeart/2008/layout/LinedList"/>
    <dgm:cxn modelId="{D205BA77-712E-49C1-B234-BD81E5ED00F9}" srcId="{E6692711-5547-4F2F-A536-AF537DE9312A}" destId="{70C685A1-B7E3-47F9-9BB2-A44DBD7F6AD8}" srcOrd="4" destOrd="0" parTransId="{7EF59D84-1847-46E2-84B9-07C86E3A9067}" sibTransId="{E7311F63-D9E4-4447-86A9-32FEB1847762}"/>
    <dgm:cxn modelId="{1D32EC77-4387-4362-87DC-40949A33C5DA}" type="presOf" srcId="{A81B3841-59EF-403A-A83B-380B83DFBF54}" destId="{B1CE3FBC-4282-4BDA-A731-00760E201D5E}" srcOrd="0" destOrd="0" presId="urn:microsoft.com/office/officeart/2008/layout/LinedList"/>
    <dgm:cxn modelId="{CE135193-B1EB-4E36-8FEF-03594B72C524}" type="presOf" srcId="{3FF8AC11-F329-4BB9-9EC5-A618F96D238C}" destId="{DF31CC36-74C4-4A46-A44E-8A786E02E956}" srcOrd="0" destOrd="0" presId="urn:microsoft.com/office/officeart/2008/layout/LinedList"/>
    <dgm:cxn modelId="{33F87297-42DC-4011-83BF-91E5729C3E6D}" type="presOf" srcId="{CA215C1B-D066-42DC-ABA9-CFFD76040DC6}" destId="{54F184CA-15C7-485A-A857-A6AAB604C7C3}" srcOrd="0" destOrd="0" presId="urn:microsoft.com/office/officeart/2008/layout/LinedList"/>
    <dgm:cxn modelId="{19774D98-F36C-47E7-9044-12EC58C8A7F7}" srcId="{E6692711-5547-4F2F-A536-AF537DE9312A}" destId="{CA215C1B-D066-42DC-ABA9-CFFD76040DC6}" srcOrd="3" destOrd="0" parTransId="{48E4B6F6-4734-4706-8763-3F0FBE6C4B6C}" sibTransId="{833F6A9A-6C38-4FDC-BD2A-D3F64A836366}"/>
    <dgm:cxn modelId="{2E4486A2-54FB-4E51-A152-4B3B094FEA98}" srcId="{E6692711-5547-4F2F-A536-AF537DE9312A}" destId="{CE180EAB-FA06-40E9-8E93-CCD47B508F7D}" srcOrd="0" destOrd="0" parTransId="{F2DDAC96-8560-4B4B-B7FC-FD3B1F0F705D}" sibTransId="{C8F54EB0-2569-471F-B3C8-CD510E53FCF0}"/>
    <dgm:cxn modelId="{0BE47CC4-472A-4D43-8CC2-F5D7B6EF448F}" type="presOf" srcId="{E6692711-5547-4F2F-A536-AF537DE9312A}" destId="{53CB31F6-CAB3-40BE-A894-7EE31BA4D0F9}" srcOrd="0" destOrd="0" presId="urn:microsoft.com/office/officeart/2008/layout/LinedList"/>
    <dgm:cxn modelId="{09041ECF-0FC4-401E-90F3-9EB893DCC976}" type="presOf" srcId="{70C685A1-B7E3-47F9-9BB2-A44DBD7F6AD8}" destId="{E327E47C-4903-4F99-8B1E-E6000E1FA6A2}" srcOrd="0" destOrd="0" presId="urn:microsoft.com/office/officeart/2008/layout/LinedList"/>
    <dgm:cxn modelId="{406A3FCF-F079-4B82-A5FE-2CD054DF5D37}" type="presOf" srcId="{02B3346E-15D5-4A97-AA0A-B2853925944E}" destId="{163014FC-06C1-4D61-A817-C12868FA5325}" srcOrd="0" destOrd="0" presId="urn:microsoft.com/office/officeart/2008/layout/LinedList"/>
    <dgm:cxn modelId="{3A0BA9CF-4FDA-4BD3-8B52-56BB7BE24787}" srcId="{E6692711-5547-4F2F-A536-AF537DE9312A}" destId="{3FF8AC11-F329-4BB9-9EC5-A618F96D238C}" srcOrd="5" destOrd="0" parTransId="{C860FC72-3B11-4434-B626-B2FA8CD53C6B}" sibTransId="{B8A6CC30-A9DA-4F40-859C-3C8761528CD9}"/>
    <dgm:cxn modelId="{C4D63FE9-5FB6-4393-AB15-B40D56E02059}" srcId="{E6692711-5547-4F2F-A536-AF537DE9312A}" destId="{02B3346E-15D5-4A97-AA0A-B2853925944E}" srcOrd="2" destOrd="0" parTransId="{61B05025-37EE-41D0-934D-9761BF598F2F}" sibTransId="{AC5F898B-DD7F-4B8C-9035-57C0CE78869C}"/>
    <dgm:cxn modelId="{97EB69E9-7DC9-4A7D-8A9B-3F1609CC8B87}" srcId="{E6692711-5547-4F2F-A536-AF537DE9312A}" destId="{6C0A703C-6927-4703-BB3C-CB459601D4B5}" srcOrd="6" destOrd="0" parTransId="{6FF56401-7510-4C9D-BE86-35CF2A2165EA}" sibTransId="{61901212-E5CA-4577-BE37-5EFA18178F9B}"/>
    <dgm:cxn modelId="{4D019253-4641-4D9D-86AE-0C9D7ABE0133}" type="presParOf" srcId="{53CB31F6-CAB3-40BE-A894-7EE31BA4D0F9}" destId="{A0C2CE87-ABFA-4D2B-AF88-14373D47D9CE}" srcOrd="0" destOrd="0" presId="urn:microsoft.com/office/officeart/2008/layout/LinedList"/>
    <dgm:cxn modelId="{D472E5BD-5ECF-43CB-96F1-E1471B33E248}" type="presParOf" srcId="{53CB31F6-CAB3-40BE-A894-7EE31BA4D0F9}" destId="{EBFC500D-026B-4FF0-AFCE-0A11626C3B1C}" srcOrd="1" destOrd="0" presId="urn:microsoft.com/office/officeart/2008/layout/LinedList"/>
    <dgm:cxn modelId="{96203BF8-4519-47BC-A5F8-8A33C985E030}" type="presParOf" srcId="{EBFC500D-026B-4FF0-AFCE-0A11626C3B1C}" destId="{8E7C8CE9-1DFF-4123-A8B4-B4B9387F4C5C}" srcOrd="0" destOrd="0" presId="urn:microsoft.com/office/officeart/2008/layout/LinedList"/>
    <dgm:cxn modelId="{D1F0E005-FF56-4DFD-AD17-286474835266}" type="presParOf" srcId="{EBFC500D-026B-4FF0-AFCE-0A11626C3B1C}" destId="{2203F8BB-D4A0-4F9B-981B-DA5B2B34210E}" srcOrd="1" destOrd="0" presId="urn:microsoft.com/office/officeart/2008/layout/LinedList"/>
    <dgm:cxn modelId="{9CEA53D2-F06C-47D9-AC25-A2D2E0FC1E6C}" type="presParOf" srcId="{53CB31F6-CAB3-40BE-A894-7EE31BA4D0F9}" destId="{8A7AC507-5C41-4640-9FCB-C3929321EE55}" srcOrd="2" destOrd="0" presId="urn:microsoft.com/office/officeart/2008/layout/LinedList"/>
    <dgm:cxn modelId="{83383B6B-78CC-49E0-98BF-50BE81139ACE}" type="presParOf" srcId="{53CB31F6-CAB3-40BE-A894-7EE31BA4D0F9}" destId="{23901898-8406-4E85-9B3C-0D234C32B348}" srcOrd="3" destOrd="0" presId="urn:microsoft.com/office/officeart/2008/layout/LinedList"/>
    <dgm:cxn modelId="{9216E59E-4C8B-43AE-AD59-BEB94284D9FF}" type="presParOf" srcId="{23901898-8406-4E85-9B3C-0D234C32B348}" destId="{B1CE3FBC-4282-4BDA-A731-00760E201D5E}" srcOrd="0" destOrd="0" presId="urn:microsoft.com/office/officeart/2008/layout/LinedList"/>
    <dgm:cxn modelId="{9F0311EA-95CA-41BB-908C-A07D80B4FC16}" type="presParOf" srcId="{23901898-8406-4E85-9B3C-0D234C32B348}" destId="{8D576B0D-5ACD-4C44-B47B-570AD5D2B261}" srcOrd="1" destOrd="0" presId="urn:microsoft.com/office/officeart/2008/layout/LinedList"/>
    <dgm:cxn modelId="{F5998445-C3E5-418B-A112-C8D0FBC1A491}" type="presParOf" srcId="{53CB31F6-CAB3-40BE-A894-7EE31BA4D0F9}" destId="{5724198C-D4EC-44A4-841E-132ACF5E646C}" srcOrd="4" destOrd="0" presId="urn:microsoft.com/office/officeart/2008/layout/LinedList"/>
    <dgm:cxn modelId="{7B43888E-5869-446D-926B-5A2F1FA204BB}" type="presParOf" srcId="{53CB31F6-CAB3-40BE-A894-7EE31BA4D0F9}" destId="{0984398D-DCB5-4CE3-BBB4-6EFDDE2DB194}" srcOrd="5" destOrd="0" presId="urn:microsoft.com/office/officeart/2008/layout/LinedList"/>
    <dgm:cxn modelId="{A99545B5-909C-4976-B25F-A63861A00A61}" type="presParOf" srcId="{0984398D-DCB5-4CE3-BBB4-6EFDDE2DB194}" destId="{163014FC-06C1-4D61-A817-C12868FA5325}" srcOrd="0" destOrd="0" presId="urn:microsoft.com/office/officeart/2008/layout/LinedList"/>
    <dgm:cxn modelId="{CAEBD621-AB9E-4EAB-ACE9-7ECDC7957A8C}" type="presParOf" srcId="{0984398D-DCB5-4CE3-BBB4-6EFDDE2DB194}" destId="{3F49DFE5-2418-4354-B528-76D13169FEE5}" srcOrd="1" destOrd="0" presId="urn:microsoft.com/office/officeart/2008/layout/LinedList"/>
    <dgm:cxn modelId="{2A51A861-17EA-4CD4-9674-6EF6CE486349}" type="presParOf" srcId="{53CB31F6-CAB3-40BE-A894-7EE31BA4D0F9}" destId="{C3B241BC-6448-423B-B973-3BEB7BF9D322}" srcOrd="6" destOrd="0" presId="urn:microsoft.com/office/officeart/2008/layout/LinedList"/>
    <dgm:cxn modelId="{A29F6EA0-A3BC-4DC8-8206-6F18A48D2944}" type="presParOf" srcId="{53CB31F6-CAB3-40BE-A894-7EE31BA4D0F9}" destId="{5F31F59A-FB92-42EB-B114-3544297B75BF}" srcOrd="7" destOrd="0" presId="urn:microsoft.com/office/officeart/2008/layout/LinedList"/>
    <dgm:cxn modelId="{A3B8EEA6-DF66-41CE-BD57-D5061FFDF537}" type="presParOf" srcId="{5F31F59A-FB92-42EB-B114-3544297B75BF}" destId="{54F184CA-15C7-485A-A857-A6AAB604C7C3}" srcOrd="0" destOrd="0" presId="urn:microsoft.com/office/officeart/2008/layout/LinedList"/>
    <dgm:cxn modelId="{B0344A4F-675C-4F84-8789-486B034C3F4E}" type="presParOf" srcId="{5F31F59A-FB92-42EB-B114-3544297B75BF}" destId="{13B2CE4F-D1EF-4EEA-95A1-34A180F71EDE}" srcOrd="1" destOrd="0" presId="urn:microsoft.com/office/officeart/2008/layout/LinedList"/>
    <dgm:cxn modelId="{2CC11744-39AC-47CE-814D-AB26A1F6EA76}" type="presParOf" srcId="{53CB31F6-CAB3-40BE-A894-7EE31BA4D0F9}" destId="{90342E60-89A3-42A2-9566-6C416332FA06}" srcOrd="8" destOrd="0" presId="urn:microsoft.com/office/officeart/2008/layout/LinedList"/>
    <dgm:cxn modelId="{5E95824D-F453-4E20-8076-BD2AB0A33B65}" type="presParOf" srcId="{53CB31F6-CAB3-40BE-A894-7EE31BA4D0F9}" destId="{31898948-BFC8-470A-B998-DA271291E31D}" srcOrd="9" destOrd="0" presId="urn:microsoft.com/office/officeart/2008/layout/LinedList"/>
    <dgm:cxn modelId="{2185E8B2-407D-4004-87AD-94B2FE276C00}" type="presParOf" srcId="{31898948-BFC8-470A-B998-DA271291E31D}" destId="{E327E47C-4903-4F99-8B1E-E6000E1FA6A2}" srcOrd="0" destOrd="0" presId="urn:microsoft.com/office/officeart/2008/layout/LinedList"/>
    <dgm:cxn modelId="{D6271BB6-5E30-49D0-B3C4-B622BA1F2FBE}" type="presParOf" srcId="{31898948-BFC8-470A-B998-DA271291E31D}" destId="{A33EA66C-590B-4DC2-85ED-AFD8EA8DE9B0}" srcOrd="1" destOrd="0" presId="urn:microsoft.com/office/officeart/2008/layout/LinedList"/>
    <dgm:cxn modelId="{436018DF-AEEC-4481-A073-37AADD6CE899}" type="presParOf" srcId="{53CB31F6-CAB3-40BE-A894-7EE31BA4D0F9}" destId="{4617B262-99A9-4364-A518-AD7FB53D0E10}" srcOrd="10" destOrd="0" presId="urn:microsoft.com/office/officeart/2008/layout/LinedList"/>
    <dgm:cxn modelId="{5435553A-F773-4945-9578-A14D3C73D4C3}" type="presParOf" srcId="{53CB31F6-CAB3-40BE-A894-7EE31BA4D0F9}" destId="{0B645CA8-76FC-40D6-90EB-767AB29912CB}" srcOrd="11" destOrd="0" presId="urn:microsoft.com/office/officeart/2008/layout/LinedList"/>
    <dgm:cxn modelId="{10D2E230-8452-4C10-9B63-F65D7F7B58F4}" type="presParOf" srcId="{0B645CA8-76FC-40D6-90EB-767AB29912CB}" destId="{DF31CC36-74C4-4A46-A44E-8A786E02E956}" srcOrd="0" destOrd="0" presId="urn:microsoft.com/office/officeart/2008/layout/LinedList"/>
    <dgm:cxn modelId="{47801C5F-07DE-49B3-8E8D-45427F279CC2}" type="presParOf" srcId="{0B645CA8-76FC-40D6-90EB-767AB29912CB}" destId="{FD5084C3-AB53-4910-801F-1924FEDFDB8D}" srcOrd="1" destOrd="0" presId="urn:microsoft.com/office/officeart/2008/layout/LinedList"/>
    <dgm:cxn modelId="{8EF8B8F6-5567-4C8E-ABB6-69A8A69BFC66}" type="presParOf" srcId="{53CB31F6-CAB3-40BE-A894-7EE31BA4D0F9}" destId="{7B245160-D4A7-4C1C-8934-9B8F6A3C14F7}" srcOrd="12" destOrd="0" presId="urn:microsoft.com/office/officeart/2008/layout/LinedList"/>
    <dgm:cxn modelId="{C75D2816-2D89-4E97-82D5-C910219352EC}" type="presParOf" srcId="{53CB31F6-CAB3-40BE-A894-7EE31BA4D0F9}" destId="{C31AD06A-8CD5-4936-8563-5EFC7BF31AF2}" srcOrd="13" destOrd="0" presId="urn:microsoft.com/office/officeart/2008/layout/LinedList"/>
    <dgm:cxn modelId="{38A61EA7-AE23-46B0-9A57-BC17B9FF3DD0}" type="presParOf" srcId="{C31AD06A-8CD5-4936-8563-5EFC7BF31AF2}" destId="{1465DA18-E2A8-4060-99A5-4BBD0A5558FA}" srcOrd="0" destOrd="0" presId="urn:microsoft.com/office/officeart/2008/layout/LinedList"/>
    <dgm:cxn modelId="{7D4A764D-10C0-4660-8E1F-8D15D4E80ED7}" type="presParOf" srcId="{C31AD06A-8CD5-4936-8563-5EFC7BF31AF2}" destId="{4526D905-18DB-414E-9DA3-87D806E9300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77A764-4672-4027-8624-AF421996A102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E9501E9-1108-4652-99E0-4D05E29907AB}">
      <dgm:prSet/>
      <dgm:spPr/>
      <dgm:t>
        <a:bodyPr/>
        <a:lstStyle/>
        <a:p>
          <a:r>
            <a:rPr lang="en-US"/>
            <a:t>Macro and Micro aggregate</a:t>
          </a:r>
        </a:p>
      </dgm:t>
    </dgm:pt>
    <dgm:pt modelId="{63B9F518-DA0A-4C77-A439-9B9E6ACABCF6}" type="parTrans" cxnId="{0DD641A0-F006-4C6E-B9DE-429608256F16}">
      <dgm:prSet/>
      <dgm:spPr/>
      <dgm:t>
        <a:bodyPr/>
        <a:lstStyle/>
        <a:p>
          <a:endParaRPr lang="en-US"/>
        </a:p>
      </dgm:t>
    </dgm:pt>
    <dgm:pt modelId="{8E3953EE-CADB-45AE-8596-0EEC23350168}" type="sibTrans" cxnId="{0DD641A0-F006-4C6E-B9DE-429608256F16}">
      <dgm:prSet/>
      <dgm:spPr/>
      <dgm:t>
        <a:bodyPr/>
        <a:lstStyle/>
        <a:p>
          <a:endParaRPr lang="en-US"/>
        </a:p>
      </dgm:t>
    </dgm:pt>
    <dgm:pt modelId="{B0097303-8CDB-4D63-8B68-57D2E5A8E893}">
      <dgm:prSet/>
      <dgm:spPr/>
      <dgm:t>
        <a:bodyPr/>
        <a:lstStyle/>
        <a:p>
          <a:r>
            <a:rPr lang="en-US"/>
            <a:t>Management Theory</a:t>
          </a:r>
        </a:p>
      </dgm:t>
    </dgm:pt>
    <dgm:pt modelId="{0C7C5385-D247-4C4B-91AD-5DAFDDE708D1}" type="parTrans" cxnId="{3194D6A2-50F9-4C47-B2BC-83472B3B3922}">
      <dgm:prSet/>
      <dgm:spPr/>
      <dgm:t>
        <a:bodyPr/>
        <a:lstStyle/>
        <a:p>
          <a:endParaRPr lang="en-US"/>
        </a:p>
      </dgm:t>
    </dgm:pt>
    <dgm:pt modelId="{7B46F36E-5059-44C5-8E3A-73BEA8F18C12}" type="sibTrans" cxnId="{3194D6A2-50F9-4C47-B2BC-83472B3B3922}">
      <dgm:prSet/>
      <dgm:spPr/>
      <dgm:t>
        <a:bodyPr/>
        <a:lstStyle/>
        <a:p>
          <a:endParaRPr lang="en-US"/>
        </a:p>
      </dgm:t>
    </dgm:pt>
    <dgm:pt modelId="{E395B53B-A24E-4853-8798-B60A54410C8D}">
      <dgm:prSet/>
      <dgm:spPr/>
      <dgm:t>
        <a:bodyPr/>
        <a:lstStyle/>
        <a:p>
          <a:r>
            <a:rPr lang="en-US"/>
            <a:t>FinTech</a:t>
          </a:r>
        </a:p>
      </dgm:t>
    </dgm:pt>
    <dgm:pt modelId="{41E55FB5-3734-4639-9031-74ACC6B5554A}" type="parTrans" cxnId="{4F0904FE-4F2C-44CC-8889-E75A82C79478}">
      <dgm:prSet/>
      <dgm:spPr/>
      <dgm:t>
        <a:bodyPr/>
        <a:lstStyle/>
        <a:p>
          <a:endParaRPr lang="en-US"/>
        </a:p>
      </dgm:t>
    </dgm:pt>
    <dgm:pt modelId="{A748FA75-4139-489E-87B9-8853A4CBC608}" type="sibTrans" cxnId="{4F0904FE-4F2C-44CC-8889-E75A82C79478}">
      <dgm:prSet/>
      <dgm:spPr/>
      <dgm:t>
        <a:bodyPr/>
        <a:lstStyle/>
        <a:p>
          <a:endParaRPr lang="en-US"/>
        </a:p>
      </dgm:t>
    </dgm:pt>
    <dgm:pt modelId="{DED85805-C47A-43D9-9F48-DAF6FD898497}">
      <dgm:prSet/>
      <dgm:spPr/>
      <dgm:t>
        <a:bodyPr/>
        <a:lstStyle/>
        <a:p>
          <a:r>
            <a:rPr lang="en-US"/>
            <a:t>International Cartel</a:t>
          </a:r>
        </a:p>
      </dgm:t>
    </dgm:pt>
    <dgm:pt modelId="{DD60AD91-877B-4023-9661-A8CB5FCFB92D}" type="parTrans" cxnId="{FCA68CE2-9E4A-463A-922E-8876DB8D3C17}">
      <dgm:prSet/>
      <dgm:spPr/>
      <dgm:t>
        <a:bodyPr/>
        <a:lstStyle/>
        <a:p>
          <a:endParaRPr lang="en-US"/>
        </a:p>
      </dgm:t>
    </dgm:pt>
    <dgm:pt modelId="{D62EA3FC-751D-4368-A1F2-4A576795E43C}" type="sibTrans" cxnId="{FCA68CE2-9E4A-463A-922E-8876DB8D3C17}">
      <dgm:prSet/>
      <dgm:spPr/>
      <dgm:t>
        <a:bodyPr/>
        <a:lstStyle/>
        <a:p>
          <a:endParaRPr lang="en-US"/>
        </a:p>
      </dgm:t>
    </dgm:pt>
    <dgm:pt modelId="{6DB6B975-6C34-467F-B785-CFD78327FA26}" type="pres">
      <dgm:prSet presAssocID="{7C77A764-4672-4027-8624-AF421996A102}" presName="vert0" presStyleCnt="0">
        <dgm:presLayoutVars>
          <dgm:dir/>
          <dgm:animOne val="branch"/>
          <dgm:animLvl val="lvl"/>
        </dgm:presLayoutVars>
      </dgm:prSet>
      <dgm:spPr/>
    </dgm:pt>
    <dgm:pt modelId="{962305E2-ED0A-4BC4-82AD-FE57494DB790}" type="pres">
      <dgm:prSet presAssocID="{7E9501E9-1108-4652-99E0-4D05E29907AB}" presName="thickLine" presStyleLbl="alignNode1" presStyleIdx="0" presStyleCnt="4"/>
      <dgm:spPr/>
    </dgm:pt>
    <dgm:pt modelId="{66BDED55-FFAD-45C8-908F-39A955EBD103}" type="pres">
      <dgm:prSet presAssocID="{7E9501E9-1108-4652-99E0-4D05E29907AB}" presName="horz1" presStyleCnt="0"/>
      <dgm:spPr/>
    </dgm:pt>
    <dgm:pt modelId="{D630E2AF-1E47-4A3D-A89B-2AA8D6B616CA}" type="pres">
      <dgm:prSet presAssocID="{7E9501E9-1108-4652-99E0-4D05E29907AB}" presName="tx1" presStyleLbl="revTx" presStyleIdx="0" presStyleCnt="4"/>
      <dgm:spPr/>
    </dgm:pt>
    <dgm:pt modelId="{7B4B03B8-2496-4EA8-851B-048A4CE1CD45}" type="pres">
      <dgm:prSet presAssocID="{7E9501E9-1108-4652-99E0-4D05E29907AB}" presName="vert1" presStyleCnt="0"/>
      <dgm:spPr/>
    </dgm:pt>
    <dgm:pt modelId="{8DADC2D9-1BA0-46A2-AB63-39EC5372A08E}" type="pres">
      <dgm:prSet presAssocID="{B0097303-8CDB-4D63-8B68-57D2E5A8E893}" presName="thickLine" presStyleLbl="alignNode1" presStyleIdx="1" presStyleCnt="4"/>
      <dgm:spPr/>
    </dgm:pt>
    <dgm:pt modelId="{D3970568-1521-4A74-960D-8B22625BA193}" type="pres">
      <dgm:prSet presAssocID="{B0097303-8CDB-4D63-8B68-57D2E5A8E893}" presName="horz1" presStyleCnt="0"/>
      <dgm:spPr/>
    </dgm:pt>
    <dgm:pt modelId="{8F7470BC-ED2A-4103-B63C-4224DF1B3845}" type="pres">
      <dgm:prSet presAssocID="{B0097303-8CDB-4D63-8B68-57D2E5A8E893}" presName="tx1" presStyleLbl="revTx" presStyleIdx="1" presStyleCnt="4"/>
      <dgm:spPr/>
    </dgm:pt>
    <dgm:pt modelId="{0C352471-78B8-4F61-9946-336310D57F97}" type="pres">
      <dgm:prSet presAssocID="{B0097303-8CDB-4D63-8B68-57D2E5A8E893}" presName="vert1" presStyleCnt="0"/>
      <dgm:spPr/>
    </dgm:pt>
    <dgm:pt modelId="{FD068CB5-E46A-45D2-AECC-80C8E7564CF1}" type="pres">
      <dgm:prSet presAssocID="{E395B53B-A24E-4853-8798-B60A54410C8D}" presName="thickLine" presStyleLbl="alignNode1" presStyleIdx="2" presStyleCnt="4"/>
      <dgm:spPr/>
    </dgm:pt>
    <dgm:pt modelId="{07049052-345C-40D4-8547-2A5817A7A990}" type="pres">
      <dgm:prSet presAssocID="{E395B53B-A24E-4853-8798-B60A54410C8D}" presName="horz1" presStyleCnt="0"/>
      <dgm:spPr/>
    </dgm:pt>
    <dgm:pt modelId="{182AF89E-C5AC-42F7-9BA8-454D65736A76}" type="pres">
      <dgm:prSet presAssocID="{E395B53B-A24E-4853-8798-B60A54410C8D}" presName="tx1" presStyleLbl="revTx" presStyleIdx="2" presStyleCnt="4"/>
      <dgm:spPr/>
    </dgm:pt>
    <dgm:pt modelId="{9E81CC10-786B-4E00-8132-4086086BB87B}" type="pres">
      <dgm:prSet presAssocID="{E395B53B-A24E-4853-8798-B60A54410C8D}" presName="vert1" presStyleCnt="0"/>
      <dgm:spPr/>
    </dgm:pt>
    <dgm:pt modelId="{5A6E6106-3F84-408B-9738-1ECA31305A12}" type="pres">
      <dgm:prSet presAssocID="{DED85805-C47A-43D9-9F48-DAF6FD898497}" presName="thickLine" presStyleLbl="alignNode1" presStyleIdx="3" presStyleCnt="4"/>
      <dgm:spPr/>
    </dgm:pt>
    <dgm:pt modelId="{0984A9AA-D984-44C0-A005-1ADE08C37C5C}" type="pres">
      <dgm:prSet presAssocID="{DED85805-C47A-43D9-9F48-DAF6FD898497}" presName="horz1" presStyleCnt="0"/>
      <dgm:spPr/>
    </dgm:pt>
    <dgm:pt modelId="{80DD03D8-045B-4810-AC62-FE368A983076}" type="pres">
      <dgm:prSet presAssocID="{DED85805-C47A-43D9-9F48-DAF6FD898497}" presName="tx1" presStyleLbl="revTx" presStyleIdx="3" presStyleCnt="4"/>
      <dgm:spPr/>
    </dgm:pt>
    <dgm:pt modelId="{5DA342A3-D74E-4BFC-8345-A5416D27F62D}" type="pres">
      <dgm:prSet presAssocID="{DED85805-C47A-43D9-9F48-DAF6FD898497}" presName="vert1" presStyleCnt="0"/>
      <dgm:spPr/>
    </dgm:pt>
  </dgm:ptLst>
  <dgm:cxnLst>
    <dgm:cxn modelId="{E739F045-DD01-4FDF-A5DE-C18277E640EB}" type="presOf" srcId="{B0097303-8CDB-4D63-8B68-57D2E5A8E893}" destId="{8F7470BC-ED2A-4103-B63C-4224DF1B3845}" srcOrd="0" destOrd="0" presId="urn:microsoft.com/office/officeart/2008/layout/LinedList"/>
    <dgm:cxn modelId="{E3A01E6C-7093-44B4-BACE-6B42BB75F6FD}" type="presOf" srcId="{7E9501E9-1108-4652-99E0-4D05E29907AB}" destId="{D630E2AF-1E47-4A3D-A89B-2AA8D6B616CA}" srcOrd="0" destOrd="0" presId="urn:microsoft.com/office/officeart/2008/layout/LinedList"/>
    <dgm:cxn modelId="{0B91A577-C1D5-43FA-9FCC-954DF8E9D1B8}" type="presOf" srcId="{E395B53B-A24E-4853-8798-B60A54410C8D}" destId="{182AF89E-C5AC-42F7-9BA8-454D65736A76}" srcOrd="0" destOrd="0" presId="urn:microsoft.com/office/officeart/2008/layout/LinedList"/>
    <dgm:cxn modelId="{0DD641A0-F006-4C6E-B9DE-429608256F16}" srcId="{7C77A764-4672-4027-8624-AF421996A102}" destId="{7E9501E9-1108-4652-99E0-4D05E29907AB}" srcOrd="0" destOrd="0" parTransId="{63B9F518-DA0A-4C77-A439-9B9E6ACABCF6}" sibTransId="{8E3953EE-CADB-45AE-8596-0EEC23350168}"/>
    <dgm:cxn modelId="{3194D6A2-50F9-4C47-B2BC-83472B3B3922}" srcId="{7C77A764-4672-4027-8624-AF421996A102}" destId="{B0097303-8CDB-4D63-8B68-57D2E5A8E893}" srcOrd="1" destOrd="0" parTransId="{0C7C5385-D247-4C4B-91AD-5DAFDDE708D1}" sibTransId="{7B46F36E-5059-44C5-8E3A-73BEA8F18C12}"/>
    <dgm:cxn modelId="{EF4D57BF-EB83-4D96-89B7-195AB198BC1B}" type="presOf" srcId="{DED85805-C47A-43D9-9F48-DAF6FD898497}" destId="{80DD03D8-045B-4810-AC62-FE368A983076}" srcOrd="0" destOrd="0" presId="urn:microsoft.com/office/officeart/2008/layout/LinedList"/>
    <dgm:cxn modelId="{FCA68CE2-9E4A-463A-922E-8876DB8D3C17}" srcId="{7C77A764-4672-4027-8624-AF421996A102}" destId="{DED85805-C47A-43D9-9F48-DAF6FD898497}" srcOrd="3" destOrd="0" parTransId="{DD60AD91-877B-4023-9661-A8CB5FCFB92D}" sibTransId="{D62EA3FC-751D-4368-A1F2-4A576795E43C}"/>
    <dgm:cxn modelId="{5CF683F2-9EFF-4F7F-B525-3C9D9A905319}" type="presOf" srcId="{7C77A764-4672-4027-8624-AF421996A102}" destId="{6DB6B975-6C34-467F-B785-CFD78327FA26}" srcOrd="0" destOrd="0" presId="urn:microsoft.com/office/officeart/2008/layout/LinedList"/>
    <dgm:cxn modelId="{4F0904FE-4F2C-44CC-8889-E75A82C79478}" srcId="{7C77A764-4672-4027-8624-AF421996A102}" destId="{E395B53B-A24E-4853-8798-B60A54410C8D}" srcOrd="2" destOrd="0" parTransId="{41E55FB5-3734-4639-9031-74ACC6B5554A}" sibTransId="{A748FA75-4139-489E-87B9-8853A4CBC608}"/>
    <dgm:cxn modelId="{DA39055D-5113-4FBA-9CAA-4512B3FB5489}" type="presParOf" srcId="{6DB6B975-6C34-467F-B785-CFD78327FA26}" destId="{962305E2-ED0A-4BC4-82AD-FE57494DB790}" srcOrd="0" destOrd="0" presId="urn:microsoft.com/office/officeart/2008/layout/LinedList"/>
    <dgm:cxn modelId="{1CDC16AC-E701-43B0-B27A-FD4B05265DFE}" type="presParOf" srcId="{6DB6B975-6C34-467F-B785-CFD78327FA26}" destId="{66BDED55-FFAD-45C8-908F-39A955EBD103}" srcOrd="1" destOrd="0" presId="urn:microsoft.com/office/officeart/2008/layout/LinedList"/>
    <dgm:cxn modelId="{81F95738-6BB5-4CA0-94C1-0400D6125B0C}" type="presParOf" srcId="{66BDED55-FFAD-45C8-908F-39A955EBD103}" destId="{D630E2AF-1E47-4A3D-A89B-2AA8D6B616CA}" srcOrd="0" destOrd="0" presId="urn:microsoft.com/office/officeart/2008/layout/LinedList"/>
    <dgm:cxn modelId="{AA6B84C0-1C5A-4FB6-8B51-935820054324}" type="presParOf" srcId="{66BDED55-FFAD-45C8-908F-39A955EBD103}" destId="{7B4B03B8-2496-4EA8-851B-048A4CE1CD45}" srcOrd="1" destOrd="0" presId="urn:microsoft.com/office/officeart/2008/layout/LinedList"/>
    <dgm:cxn modelId="{D5AEBE45-9B6B-4DF9-A1EE-C976C80763C2}" type="presParOf" srcId="{6DB6B975-6C34-467F-B785-CFD78327FA26}" destId="{8DADC2D9-1BA0-46A2-AB63-39EC5372A08E}" srcOrd="2" destOrd="0" presId="urn:microsoft.com/office/officeart/2008/layout/LinedList"/>
    <dgm:cxn modelId="{436B34E8-FDEA-4028-8E71-48302614E3F1}" type="presParOf" srcId="{6DB6B975-6C34-467F-B785-CFD78327FA26}" destId="{D3970568-1521-4A74-960D-8B22625BA193}" srcOrd="3" destOrd="0" presId="urn:microsoft.com/office/officeart/2008/layout/LinedList"/>
    <dgm:cxn modelId="{F1DCF7EA-7A0D-4F14-97DC-38A5FC33B191}" type="presParOf" srcId="{D3970568-1521-4A74-960D-8B22625BA193}" destId="{8F7470BC-ED2A-4103-B63C-4224DF1B3845}" srcOrd="0" destOrd="0" presId="urn:microsoft.com/office/officeart/2008/layout/LinedList"/>
    <dgm:cxn modelId="{19DA2148-510E-4E25-84B3-CADC2FD8A0A6}" type="presParOf" srcId="{D3970568-1521-4A74-960D-8B22625BA193}" destId="{0C352471-78B8-4F61-9946-336310D57F97}" srcOrd="1" destOrd="0" presId="urn:microsoft.com/office/officeart/2008/layout/LinedList"/>
    <dgm:cxn modelId="{1B988BC0-F53B-499A-A081-4C9210ECA42C}" type="presParOf" srcId="{6DB6B975-6C34-467F-B785-CFD78327FA26}" destId="{FD068CB5-E46A-45D2-AECC-80C8E7564CF1}" srcOrd="4" destOrd="0" presId="urn:microsoft.com/office/officeart/2008/layout/LinedList"/>
    <dgm:cxn modelId="{2C7FAA15-4817-49FF-BE0C-966B317CEA98}" type="presParOf" srcId="{6DB6B975-6C34-467F-B785-CFD78327FA26}" destId="{07049052-345C-40D4-8547-2A5817A7A990}" srcOrd="5" destOrd="0" presId="urn:microsoft.com/office/officeart/2008/layout/LinedList"/>
    <dgm:cxn modelId="{F5FD908D-35FD-49C0-B71A-3465E50C2E0D}" type="presParOf" srcId="{07049052-345C-40D4-8547-2A5817A7A990}" destId="{182AF89E-C5AC-42F7-9BA8-454D65736A76}" srcOrd="0" destOrd="0" presId="urn:microsoft.com/office/officeart/2008/layout/LinedList"/>
    <dgm:cxn modelId="{BFB69CE9-6FD6-4419-994B-CC7A62319742}" type="presParOf" srcId="{07049052-345C-40D4-8547-2A5817A7A990}" destId="{9E81CC10-786B-4E00-8132-4086086BB87B}" srcOrd="1" destOrd="0" presId="urn:microsoft.com/office/officeart/2008/layout/LinedList"/>
    <dgm:cxn modelId="{79647E60-5476-462D-B29C-5176A901BDFA}" type="presParOf" srcId="{6DB6B975-6C34-467F-B785-CFD78327FA26}" destId="{5A6E6106-3F84-408B-9738-1ECA31305A12}" srcOrd="6" destOrd="0" presId="urn:microsoft.com/office/officeart/2008/layout/LinedList"/>
    <dgm:cxn modelId="{663A66A5-0448-476C-B311-EFA50336816D}" type="presParOf" srcId="{6DB6B975-6C34-467F-B785-CFD78327FA26}" destId="{0984A9AA-D984-44C0-A005-1ADE08C37C5C}" srcOrd="7" destOrd="0" presId="urn:microsoft.com/office/officeart/2008/layout/LinedList"/>
    <dgm:cxn modelId="{7278034D-971C-42C7-83AB-875C6E17E891}" type="presParOf" srcId="{0984A9AA-D984-44C0-A005-1ADE08C37C5C}" destId="{80DD03D8-045B-4810-AC62-FE368A983076}" srcOrd="0" destOrd="0" presId="urn:microsoft.com/office/officeart/2008/layout/LinedList"/>
    <dgm:cxn modelId="{F6CDBEDF-372B-4954-B6DF-B268FBC02D7C}" type="presParOf" srcId="{0984A9AA-D984-44C0-A005-1ADE08C37C5C}" destId="{5DA342A3-D74E-4BFC-8345-A5416D27F62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985A4-62C3-473D-AC1F-140D149B81FE}">
      <dsp:nvSpPr>
        <dsp:cNvPr id="0" name=""/>
        <dsp:cNvSpPr/>
      </dsp:nvSpPr>
      <dsp:spPr>
        <a:xfrm>
          <a:off x="0" y="671"/>
          <a:ext cx="6263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3BBF9-1B05-47E7-A9C9-5F226D02F246}">
      <dsp:nvSpPr>
        <dsp:cNvPr id="0" name=""/>
        <dsp:cNvSpPr/>
      </dsp:nvSpPr>
      <dsp:spPr>
        <a:xfrm>
          <a:off x="0" y="671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John Starts a business Rs. 50,000</a:t>
          </a:r>
        </a:p>
      </dsp:txBody>
      <dsp:txXfrm>
        <a:off x="0" y="671"/>
        <a:ext cx="6263640" cy="1100668"/>
      </dsp:txXfrm>
    </dsp:sp>
    <dsp:sp modelId="{41628630-0BDF-4B7F-A192-7089B885AFD2}">
      <dsp:nvSpPr>
        <dsp:cNvPr id="0" name=""/>
        <dsp:cNvSpPr/>
      </dsp:nvSpPr>
      <dsp:spPr>
        <a:xfrm>
          <a:off x="0" y="1101340"/>
          <a:ext cx="6263640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E488C-8BB9-4799-B159-8BFE1A46E8B4}">
      <dsp:nvSpPr>
        <dsp:cNvPr id="0" name=""/>
        <dsp:cNvSpPr/>
      </dsp:nvSpPr>
      <dsp:spPr>
        <a:xfrm>
          <a:off x="0" y="1101340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Monopoly and Monopolistic</a:t>
          </a:r>
        </a:p>
      </dsp:txBody>
      <dsp:txXfrm>
        <a:off x="0" y="1101340"/>
        <a:ext cx="6263640" cy="1100668"/>
      </dsp:txXfrm>
    </dsp:sp>
    <dsp:sp modelId="{57C5744F-AABD-46F1-A182-BB55673543AA}">
      <dsp:nvSpPr>
        <dsp:cNvPr id="0" name=""/>
        <dsp:cNvSpPr/>
      </dsp:nvSpPr>
      <dsp:spPr>
        <a:xfrm>
          <a:off x="0" y="2202009"/>
          <a:ext cx="6263640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DDAC3-BD3F-45B2-9228-E147B535D594}">
      <dsp:nvSpPr>
        <dsp:cNvPr id="0" name=""/>
        <dsp:cNvSpPr/>
      </dsp:nvSpPr>
      <dsp:spPr>
        <a:xfrm>
          <a:off x="0" y="2202009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What are new age factors of production</a:t>
          </a:r>
        </a:p>
      </dsp:txBody>
      <dsp:txXfrm>
        <a:off x="0" y="2202009"/>
        <a:ext cx="6263640" cy="1100668"/>
      </dsp:txXfrm>
    </dsp:sp>
    <dsp:sp modelId="{F27F501B-6C95-4BE5-A362-6C4D69F8C048}">
      <dsp:nvSpPr>
        <dsp:cNvPr id="0" name=""/>
        <dsp:cNvSpPr/>
      </dsp:nvSpPr>
      <dsp:spPr>
        <a:xfrm>
          <a:off x="0" y="3302678"/>
          <a:ext cx="6263640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BB32F-D7E6-4B2A-A2B9-E4791E57BAA0}">
      <dsp:nvSpPr>
        <dsp:cNvPr id="0" name=""/>
        <dsp:cNvSpPr/>
      </dsp:nvSpPr>
      <dsp:spPr>
        <a:xfrm>
          <a:off x="0" y="3302678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What are 7 P’s</a:t>
          </a:r>
        </a:p>
      </dsp:txBody>
      <dsp:txXfrm>
        <a:off x="0" y="3302678"/>
        <a:ext cx="6263640" cy="1100668"/>
      </dsp:txXfrm>
    </dsp:sp>
    <dsp:sp modelId="{E0C3AFF2-54A7-40C5-96EF-8C8AEEE84764}">
      <dsp:nvSpPr>
        <dsp:cNvPr id="0" name=""/>
        <dsp:cNvSpPr/>
      </dsp:nvSpPr>
      <dsp:spPr>
        <a:xfrm>
          <a:off x="0" y="4403347"/>
          <a:ext cx="626364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6379D-564A-4010-835F-157A0F71FBE6}">
      <dsp:nvSpPr>
        <dsp:cNvPr id="0" name=""/>
        <dsp:cNvSpPr/>
      </dsp:nvSpPr>
      <dsp:spPr>
        <a:xfrm>
          <a:off x="0" y="4403347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Research and Innovation</a:t>
          </a:r>
        </a:p>
      </dsp:txBody>
      <dsp:txXfrm>
        <a:off x="0" y="4403347"/>
        <a:ext cx="6263640" cy="11006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2CE87-ABFA-4D2B-AF88-14373D47D9CE}">
      <dsp:nvSpPr>
        <dsp:cNvPr id="0" name=""/>
        <dsp:cNvSpPr/>
      </dsp:nvSpPr>
      <dsp:spPr>
        <a:xfrm>
          <a:off x="0" y="671"/>
          <a:ext cx="6263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C8CE9-1DFF-4123-A8B4-B4B9387F4C5C}">
      <dsp:nvSpPr>
        <dsp:cNvPr id="0" name=""/>
        <dsp:cNvSpPr/>
      </dsp:nvSpPr>
      <dsp:spPr>
        <a:xfrm>
          <a:off x="0" y="671"/>
          <a:ext cx="6263640" cy="78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R &amp; D</a:t>
          </a:r>
        </a:p>
      </dsp:txBody>
      <dsp:txXfrm>
        <a:off x="0" y="671"/>
        <a:ext cx="6263640" cy="786192"/>
      </dsp:txXfrm>
    </dsp:sp>
    <dsp:sp modelId="{8A7AC507-5C41-4640-9FCB-C3929321EE55}">
      <dsp:nvSpPr>
        <dsp:cNvPr id="0" name=""/>
        <dsp:cNvSpPr/>
      </dsp:nvSpPr>
      <dsp:spPr>
        <a:xfrm>
          <a:off x="0" y="786863"/>
          <a:ext cx="62636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E3FBC-4282-4BDA-A731-00760E201D5E}">
      <dsp:nvSpPr>
        <dsp:cNvPr id="0" name=""/>
        <dsp:cNvSpPr/>
      </dsp:nvSpPr>
      <dsp:spPr>
        <a:xfrm>
          <a:off x="0" y="786863"/>
          <a:ext cx="6263640" cy="78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T &amp; D</a:t>
          </a:r>
        </a:p>
      </dsp:txBody>
      <dsp:txXfrm>
        <a:off x="0" y="786863"/>
        <a:ext cx="6263640" cy="786192"/>
      </dsp:txXfrm>
    </dsp:sp>
    <dsp:sp modelId="{5724198C-D4EC-44A4-841E-132ACF5E646C}">
      <dsp:nvSpPr>
        <dsp:cNvPr id="0" name=""/>
        <dsp:cNvSpPr/>
      </dsp:nvSpPr>
      <dsp:spPr>
        <a:xfrm>
          <a:off x="0" y="1573055"/>
          <a:ext cx="62636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014FC-06C1-4D61-A817-C12868FA5325}">
      <dsp:nvSpPr>
        <dsp:cNvPr id="0" name=""/>
        <dsp:cNvSpPr/>
      </dsp:nvSpPr>
      <dsp:spPr>
        <a:xfrm>
          <a:off x="0" y="1573055"/>
          <a:ext cx="6263640" cy="78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O E &amp; E</a:t>
          </a:r>
        </a:p>
      </dsp:txBody>
      <dsp:txXfrm>
        <a:off x="0" y="1573055"/>
        <a:ext cx="6263640" cy="786192"/>
      </dsp:txXfrm>
    </dsp:sp>
    <dsp:sp modelId="{C3B241BC-6448-423B-B973-3BEB7BF9D322}">
      <dsp:nvSpPr>
        <dsp:cNvPr id="0" name=""/>
        <dsp:cNvSpPr/>
      </dsp:nvSpPr>
      <dsp:spPr>
        <a:xfrm>
          <a:off x="0" y="2359247"/>
          <a:ext cx="6263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F184CA-15C7-485A-A857-A6AAB604C7C3}">
      <dsp:nvSpPr>
        <dsp:cNvPr id="0" name=""/>
        <dsp:cNvSpPr/>
      </dsp:nvSpPr>
      <dsp:spPr>
        <a:xfrm>
          <a:off x="0" y="2359247"/>
          <a:ext cx="6263640" cy="78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Fallacy of Composition</a:t>
          </a:r>
        </a:p>
      </dsp:txBody>
      <dsp:txXfrm>
        <a:off x="0" y="2359247"/>
        <a:ext cx="6263640" cy="786192"/>
      </dsp:txXfrm>
    </dsp:sp>
    <dsp:sp modelId="{90342E60-89A3-42A2-9566-6C416332FA06}">
      <dsp:nvSpPr>
        <dsp:cNvPr id="0" name=""/>
        <dsp:cNvSpPr/>
      </dsp:nvSpPr>
      <dsp:spPr>
        <a:xfrm>
          <a:off x="0" y="3145440"/>
          <a:ext cx="626364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7E47C-4903-4F99-8B1E-E6000E1FA6A2}">
      <dsp:nvSpPr>
        <dsp:cNvPr id="0" name=""/>
        <dsp:cNvSpPr/>
      </dsp:nvSpPr>
      <dsp:spPr>
        <a:xfrm>
          <a:off x="0" y="3145440"/>
          <a:ext cx="6263640" cy="78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Is Export always good</a:t>
          </a:r>
        </a:p>
      </dsp:txBody>
      <dsp:txXfrm>
        <a:off x="0" y="3145440"/>
        <a:ext cx="6263640" cy="786192"/>
      </dsp:txXfrm>
    </dsp:sp>
    <dsp:sp modelId="{4617B262-99A9-4364-A518-AD7FB53D0E10}">
      <dsp:nvSpPr>
        <dsp:cNvPr id="0" name=""/>
        <dsp:cNvSpPr/>
      </dsp:nvSpPr>
      <dsp:spPr>
        <a:xfrm>
          <a:off x="0" y="3931632"/>
          <a:ext cx="6263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1CC36-74C4-4A46-A44E-8A786E02E956}">
      <dsp:nvSpPr>
        <dsp:cNvPr id="0" name=""/>
        <dsp:cNvSpPr/>
      </dsp:nvSpPr>
      <dsp:spPr>
        <a:xfrm>
          <a:off x="0" y="3931632"/>
          <a:ext cx="6263640" cy="78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Fiscal Deficit</a:t>
          </a:r>
        </a:p>
      </dsp:txBody>
      <dsp:txXfrm>
        <a:off x="0" y="3931632"/>
        <a:ext cx="6263640" cy="786192"/>
      </dsp:txXfrm>
    </dsp:sp>
    <dsp:sp modelId="{7B245160-D4A7-4C1C-8934-9B8F6A3C14F7}">
      <dsp:nvSpPr>
        <dsp:cNvPr id="0" name=""/>
        <dsp:cNvSpPr/>
      </dsp:nvSpPr>
      <dsp:spPr>
        <a:xfrm>
          <a:off x="0" y="4717824"/>
          <a:ext cx="62636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5DA18-E2A8-4060-99A5-4BBD0A5558FA}">
      <dsp:nvSpPr>
        <dsp:cNvPr id="0" name=""/>
        <dsp:cNvSpPr/>
      </dsp:nvSpPr>
      <dsp:spPr>
        <a:xfrm>
          <a:off x="0" y="4717824"/>
          <a:ext cx="6263640" cy="78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Law of Marginal Utility</a:t>
          </a:r>
        </a:p>
      </dsp:txBody>
      <dsp:txXfrm>
        <a:off x="0" y="4717824"/>
        <a:ext cx="6263640" cy="7861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305E2-ED0A-4BC4-82AD-FE57494DB790}">
      <dsp:nvSpPr>
        <dsp:cNvPr id="0" name=""/>
        <dsp:cNvSpPr/>
      </dsp:nvSpPr>
      <dsp:spPr>
        <a:xfrm>
          <a:off x="0" y="0"/>
          <a:ext cx="6263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0E2AF-1E47-4A3D-A89B-2AA8D6B616CA}">
      <dsp:nvSpPr>
        <dsp:cNvPr id="0" name=""/>
        <dsp:cNvSpPr/>
      </dsp:nvSpPr>
      <dsp:spPr>
        <a:xfrm>
          <a:off x="0" y="0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Macro and Micro aggregate</a:t>
          </a:r>
        </a:p>
      </dsp:txBody>
      <dsp:txXfrm>
        <a:off x="0" y="0"/>
        <a:ext cx="6263640" cy="1376171"/>
      </dsp:txXfrm>
    </dsp:sp>
    <dsp:sp modelId="{8DADC2D9-1BA0-46A2-AB63-39EC5372A08E}">
      <dsp:nvSpPr>
        <dsp:cNvPr id="0" name=""/>
        <dsp:cNvSpPr/>
      </dsp:nvSpPr>
      <dsp:spPr>
        <a:xfrm>
          <a:off x="0" y="1376171"/>
          <a:ext cx="62636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470BC-ED2A-4103-B63C-4224DF1B3845}">
      <dsp:nvSpPr>
        <dsp:cNvPr id="0" name=""/>
        <dsp:cNvSpPr/>
      </dsp:nvSpPr>
      <dsp:spPr>
        <a:xfrm>
          <a:off x="0" y="1376171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Management Theory</a:t>
          </a:r>
        </a:p>
      </dsp:txBody>
      <dsp:txXfrm>
        <a:off x="0" y="1376171"/>
        <a:ext cx="6263640" cy="1376171"/>
      </dsp:txXfrm>
    </dsp:sp>
    <dsp:sp modelId="{FD068CB5-E46A-45D2-AECC-80C8E7564CF1}">
      <dsp:nvSpPr>
        <dsp:cNvPr id="0" name=""/>
        <dsp:cNvSpPr/>
      </dsp:nvSpPr>
      <dsp:spPr>
        <a:xfrm>
          <a:off x="0" y="2752343"/>
          <a:ext cx="62636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AF89E-C5AC-42F7-9BA8-454D65736A76}">
      <dsp:nvSpPr>
        <dsp:cNvPr id="0" name=""/>
        <dsp:cNvSpPr/>
      </dsp:nvSpPr>
      <dsp:spPr>
        <a:xfrm>
          <a:off x="0" y="2752343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FinTech</a:t>
          </a:r>
        </a:p>
      </dsp:txBody>
      <dsp:txXfrm>
        <a:off x="0" y="2752343"/>
        <a:ext cx="6263640" cy="1376171"/>
      </dsp:txXfrm>
    </dsp:sp>
    <dsp:sp modelId="{5A6E6106-3F84-408B-9738-1ECA31305A12}">
      <dsp:nvSpPr>
        <dsp:cNvPr id="0" name=""/>
        <dsp:cNvSpPr/>
      </dsp:nvSpPr>
      <dsp:spPr>
        <a:xfrm>
          <a:off x="0" y="4128515"/>
          <a:ext cx="6263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D03D8-045B-4810-AC62-FE368A983076}">
      <dsp:nvSpPr>
        <dsp:cNvPr id="0" name=""/>
        <dsp:cNvSpPr/>
      </dsp:nvSpPr>
      <dsp:spPr>
        <a:xfrm>
          <a:off x="0" y="4128515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International Cartel</a:t>
          </a:r>
        </a:p>
      </dsp:txBody>
      <dsp:txXfrm>
        <a:off x="0" y="4128515"/>
        <a:ext cx="6263640" cy="1376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DE7A4-AA25-DDDB-CF9B-9DD02A069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61AF83-4E18-D7C5-2E93-1DCB476FE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21F71-C43A-9C9F-A824-D89DD9728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68E5D-CF50-48FC-BC2A-146E82CF1272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42E02-B2EE-BF0F-907B-E0CB5A19A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06E5A-62E9-FCE2-8C2F-EB626BCB5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F59A-7237-4E55-A340-F40C412A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6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0CE94-E121-8DF3-DFC6-31F9B03F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E14212-CBE0-0F06-DA3A-369F08A8B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C2AB6-D9F0-9F1F-33AF-AB41D65E7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68E5D-CF50-48FC-BC2A-146E82CF1272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E59E8-DE5E-D2D5-B692-21587E6E0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98D5E-3B26-9E84-95E8-633E8F24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F59A-7237-4E55-A340-F40C412A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1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C91951-7EB4-BBFE-8228-8A83B6205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4B274A-6752-0C97-03B0-2B445921C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8EEA0-7973-E7F3-DE1F-B42BBE1AC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68E5D-CF50-48FC-BC2A-146E82CF1272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4E84E-0AB6-4A4E-C9EC-D04ADEAE7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A64CD-EA5A-ED8E-10EF-9EF316313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F59A-7237-4E55-A340-F40C412A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8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DE73-7E3F-3199-445D-33A84840B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0530E-687D-3979-4BA2-B7ADBEA3D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BA763-0145-A719-17B4-E75E1127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68E5D-CF50-48FC-BC2A-146E82CF1272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50137-F303-99ED-4573-C8BAAD78A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6DF08-1EAD-631C-E5EB-36A1932B7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F59A-7237-4E55-A340-F40C412A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39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CF4D9-E2BE-A25D-A3A0-21F5953F6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AC86D-8E7B-CEA7-044F-9CFB13147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CFB90-29DD-03D6-7D20-61BD119A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68E5D-CF50-48FC-BC2A-146E82CF1272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C07CF-DBE0-9A02-10D8-FEF29ECED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35734-41D1-1856-0ECB-92DD45C64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F59A-7237-4E55-A340-F40C412A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8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47795-DFDE-5E04-7376-7E6CA76AE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8A71C-48F0-1390-D1CE-355CFAC01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328AD-9F8E-7DFD-ADD1-0A0509978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2165E-3882-6235-3B9F-873994E7D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68E5D-CF50-48FC-BC2A-146E82CF1272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9B7D5-5968-30C0-BB7B-93DB19E1A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DDF8B-AFAE-46A2-FD46-8BE4E9663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F59A-7237-4E55-A340-F40C412A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2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BE3BF-94C0-1D9F-0779-76AD3215B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ABD7B-4E1F-65D1-AF29-CA3CFF870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3640B-50A6-D594-E517-C66F1F968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000AB6-1C9D-50CD-A8A8-1511400A2C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1A0123-3F42-9CE4-2C04-554E32B03A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078BD0-D0C7-9C52-8FEE-EE038E10B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68E5D-CF50-48FC-BC2A-146E82CF1272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B3905B-AF5D-A5DB-C355-A356956DA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54BB01-6780-C1FF-50BE-D45199708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F59A-7237-4E55-A340-F40C412A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C483B-17EB-3E59-5C89-AD73AAA0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220886-5716-2152-D367-9C8F02873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68E5D-CF50-48FC-BC2A-146E82CF1272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A7431-380D-4699-0BC5-D6B750187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2173AF-C4D6-EE14-9988-C28EBF35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F59A-7237-4E55-A340-F40C412A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5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99E194-758D-9C2D-E484-4150A6201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68E5D-CF50-48FC-BC2A-146E82CF1272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60F8D5-2D7A-12C5-FD2C-9018EA331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61519-3726-062F-ADA7-5F4CBF3C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F59A-7237-4E55-A340-F40C412A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3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130B9-17EF-36BF-DCB4-A98EE0ACA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22971-45CB-9718-C9CA-E89AB78AC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EB279-D685-5095-B405-797726010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013A3-2D10-1A06-C443-25DAB9C4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68E5D-CF50-48FC-BC2A-146E82CF1272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3E3BE-A03A-C09F-01EA-5DDC0DCB9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4F2CE-1060-5224-F94E-7E939219E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F59A-7237-4E55-A340-F40C412A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2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E2CE2-B04E-8BE0-2AD8-938A2EC0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C42105-3D08-7EF3-8BC5-23C48A6C0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BE75AD-F3CF-1D78-99A9-AF7F23026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353CA-C381-95AB-D33F-EF00683F2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68E5D-CF50-48FC-BC2A-146E82CF1272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9BA15-5E3E-443F-B842-5CA6550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36930A-A59E-78F6-5943-DA4B8ABFE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F59A-7237-4E55-A340-F40C412A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4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944D52-05E9-D118-9982-76184DE6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98EAA-C051-F9A1-6064-7011583CE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8BBFA-6240-8E99-2237-EAEFF0E1C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68E5D-CF50-48FC-BC2A-146E82CF1272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25BCC-4115-5DA9-76E9-8EB35565A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C1187-4727-DEC7-3F8E-B8C53A057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3F59A-7237-4E55-A340-F40C412A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2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ECACB72-3535-4C1F-B618-F4CBD214F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0907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B85559-0FE8-5B8E-4612-3CD6549DE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954" y="581891"/>
            <a:ext cx="3771009" cy="1490749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918BB0-C9C7-8613-B64B-C6C072131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838" y="2624051"/>
            <a:ext cx="4587240" cy="27169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Dr. Manish Dadhich</a:t>
            </a:r>
          </a:p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Ph.D., M. Com, NET; MBA, NET, SET</a:t>
            </a:r>
          </a:p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Assistant Professor</a:t>
            </a:r>
          </a:p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Sir </a:t>
            </a:r>
            <a:r>
              <a:rPr 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Padampat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Singhania University, Udaipur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DA708570-C0C7-3A4B-FC1A-49A53345B3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00"/>
          <a:stretch/>
        </p:blipFill>
        <p:spPr>
          <a:xfrm>
            <a:off x="5603027" y="1037313"/>
            <a:ext cx="5881662" cy="465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94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C879E6-82EF-3EA9-F60E-34372C0A2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5600" b="1">
                <a:solidFill>
                  <a:schemeClr val="bg1"/>
                </a:solidFill>
              </a:rPr>
              <a:t>Terminology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78C267-9070-94B2-22DE-2760ED6B04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549830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30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3C4A4E-B6D5-4798-113E-7E479E942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5600" b="1">
                <a:solidFill>
                  <a:schemeClr val="bg1"/>
                </a:solidFill>
              </a:rPr>
              <a:t>Terminology</a:t>
            </a:r>
            <a:endParaRPr lang="en-US" sz="56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EFB56F-542A-3696-F2FA-677487FD8F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454558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0681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6DDC58-EDA2-2C53-3FD5-0D2CC2DFB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5600" b="1">
                <a:solidFill>
                  <a:schemeClr val="bg1"/>
                </a:solidFill>
              </a:rPr>
              <a:t>Terminology</a:t>
            </a:r>
            <a:endParaRPr lang="en-US" sz="56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C1847F-6642-4CB2-3F67-234221C070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53267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5560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87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Introduction</vt:lpstr>
      <vt:lpstr>Terminology</vt:lpstr>
      <vt:lpstr>Terminology</vt:lpstr>
      <vt:lpstr>Terminology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Manish Dadhich</dc:creator>
  <cp:lastModifiedBy>Manish Dadhich</cp:lastModifiedBy>
  <cp:revision>3</cp:revision>
  <dcterms:created xsi:type="dcterms:W3CDTF">2022-08-31T05:49:40Z</dcterms:created>
  <dcterms:modified xsi:type="dcterms:W3CDTF">2022-09-07T05:58:18Z</dcterms:modified>
</cp:coreProperties>
</file>