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8" r:id="rId2"/>
    <p:sldId id="259" r:id="rId3"/>
    <p:sldId id="262" r:id="rId4"/>
    <p:sldId id="263" r:id="rId5"/>
    <p:sldId id="264" r:id="rId6"/>
    <p:sldId id="265" r:id="rId7"/>
    <p:sldId id="266" r:id="rId8"/>
    <p:sldId id="267" r:id="rId9"/>
    <p:sldId id="269" r:id="rId10"/>
    <p:sldId id="268" r:id="rId11"/>
    <p:sldId id="305" r:id="rId12"/>
    <p:sldId id="307" r:id="rId13"/>
    <p:sldId id="304" r:id="rId14"/>
    <p:sldId id="306" r:id="rId15"/>
    <p:sldId id="271" r:id="rId16"/>
    <p:sldId id="301" r:id="rId17"/>
    <p:sldId id="272" r:id="rId18"/>
    <p:sldId id="274" r:id="rId19"/>
    <p:sldId id="276" r:id="rId20"/>
    <p:sldId id="277" r:id="rId21"/>
    <p:sldId id="278" r:id="rId22"/>
    <p:sldId id="279" r:id="rId23"/>
    <p:sldId id="280" r:id="rId24"/>
    <p:sldId id="283" r:id="rId25"/>
    <p:sldId id="284" r:id="rId26"/>
    <p:sldId id="285" r:id="rId27"/>
    <p:sldId id="286" r:id="rId28"/>
    <p:sldId id="288" r:id="rId29"/>
    <p:sldId id="289" r:id="rId30"/>
    <p:sldId id="308" r:id="rId31"/>
    <p:sldId id="291" r:id="rId32"/>
    <p:sldId id="292" r:id="rId33"/>
    <p:sldId id="294" r:id="rId34"/>
    <p:sldId id="295" r:id="rId35"/>
    <p:sldId id="296" r:id="rId36"/>
    <p:sldId id="297" r:id="rId37"/>
    <p:sldId id="299" r:id="rId38"/>
    <p:sldId id="300" r:id="rId39"/>
    <p:sldId id="309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40E2DA-6119-4D5B-BDF8-8D87B1DE4DF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D11BC385-5571-4B1C-9393-2FC0F186F668}">
      <dgm:prSet phldrT="[Text]" custT="1"/>
      <dgm:spPr>
        <a:ln>
          <a:solidFill>
            <a:schemeClr val="accent2"/>
          </a:solidFill>
        </a:ln>
      </dgm:spPr>
      <dgm:t>
        <a:bodyPr/>
        <a:lstStyle/>
        <a:p>
          <a:r>
            <a:rPr lang="en-US" sz="2400" b="1" dirty="0">
              <a:latin typeface="Book Antiqua" pitchFamily="18" charset="0"/>
            </a:rPr>
            <a:t>RBI</a:t>
          </a:r>
          <a:endParaRPr lang="en-IN" sz="2400" b="1" dirty="0">
            <a:latin typeface="Book Antiqua" pitchFamily="18" charset="0"/>
          </a:endParaRPr>
        </a:p>
      </dgm:t>
    </dgm:pt>
    <dgm:pt modelId="{61372FF9-45E1-40DA-B0E5-D1E31281ACCF}" type="parTrans" cxnId="{6B5BB49F-724A-470F-8E24-7F3E3233BE91}">
      <dgm:prSet/>
      <dgm:spPr/>
      <dgm:t>
        <a:bodyPr/>
        <a:lstStyle/>
        <a:p>
          <a:endParaRPr lang="en-IN"/>
        </a:p>
      </dgm:t>
    </dgm:pt>
    <dgm:pt modelId="{B8F847CE-2966-4228-92A9-E02F7A4962C3}" type="sibTrans" cxnId="{6B5BB49F-724A-470F-8E24-7F3E3233BE91}">
      <dgm:prSet/>
      <dgm:spPr/>
      <dgm:t>
        <a:bodyPr/>
        <a:lstStyle/>
        <a:p>
          <a:endParaRPr lang="en-IN"/>
        </a:p>
      </dgm:t>
    </dgm:pt>
    <dgm:pt modelId="{670C6D8D-0060-4CAB-976A-187C5B674609}">
      <dgm:prSet phldrT="[Text]" custT="1"/>
      <dgm:spPr>
        <a:ln>
          <a:solidFill>
            <a:schemeClr val="accent2"/>
          </a:solidFill>
        </a:ln>
      </dgm:spPr>
      <dgm:t>
        <a:bodyPr/>
        <a:lstStyle/>
        <a:p>
          <a:r>
            <a:rPr lang="en-US" sz="2400" b="1" dirty="0">
              <a:latin typeface="Book Antiqua" pitchFamily="18" charset="0"/>
            </a:rPr>
            <a:t>SCHEDULED BANKS</a:t>
          </a:r>
          <a:endParaRPr lang="en-IN" sz="2400" b="1" dirty="0">
            <a:latin typeface="Book Antiqua" pitchFamily="18" charset="0"/>
          </a:endParaRPr>
        </a:p>
      </dgm:t>
    </dgm:pt>
    <dgm:pt modelId="{F2CFC4AB-7AAE-44F5-9257-EBE2D340C956}" type="parTrans" cxnId="{E0D178AB-C5F4-4A90-95CA-04F6C1B26ADE}">
      <dgm:prSet/>
      <dgm:spPr>
        <a:ln>
          <a:solidFill>
            <a:schemeClr val="accent2"/>
          </a:solidFill>
        </a:ln>
      </dgm:spPr>
      <dgm:t>
        <a:bodyPr/>
        <a:lstStyle/>
        <a:p>
          <a:endParaRPr lang="en-IN" sz="2400" b="1">
            <a:latin typeface="Book Antiqua" pitchFamily="18" charset="0"/>
          </a:endParaRPr>
        </a:p>
      </dgm:t>
    </dgm:pt>
    <dgm:pt modelId="{114D6003-52FA-4CFE-A553-50ED989246BF}" type="sibTrans" cxnId="{E0D178AB-C5F4-4A90-95CA-04F6C1B26ADE}">
      <dgm:prSet/>
      <dgm:spPr/>
      <dgm:t>
        <a:bodyPr/>
        <a:lstStyle/>
        <a:p>
          <a:endParaRPr lang="en-IN"/>
        </a:p>
      </dgm:t>
    </dgm:pt>
    <dgm:pt modelId="{F2887759-2FDD-4ECB-976B-D961DEB8F380}">
      <dgm:prSet phldrT="[Text]" custT="1"/>
      <dgm:spPr>
        <a:ln>
          <a:solidFill>
            <a:schemeClr val="accent2"/>
          </a:solidFill>
        </a:ln>
      </dgm:spPr>
      <dgm:t>
        <a:bodyPr/>
        <a:lstStyle/>
        <a:p>
          <a:r>
            <a:rPr lang="en-US" sz="2400" b="1" dirty="0">
              <a:latin typeface="Book Antiqua" pitchFamily="18" charset="0"/>
            </a:rPr>
            <a:t>COOPERATIVE BANKS</a:t>
          </a:r>
          <a:endParaRPr lang="en-IN" sz="2400" b="1" dirty="0">
            <a:latin typeface="Book Antiqua" pitchFamily="18" charset="0"/>
          </a:endParaRPr>
        </a:p>
      </dgm:t>
    </dgm:pt>
    <dgm:pt modelId="{E96670C4-AB0E-443B-AF2A-A198DF9110C1}" type="parTrans" cxnId="{1A67DE49-F3EA-484F-A3F9-5A8F5AAD7E2F}">
      <dgm:prSet/>
      <dgm:spPr>
        <a:ln>
          <a:solidFill>
            <a:schemeClr val="accent2"/>
          </a:solidFill>
        </a:ln>
      </dgm:spPr>
      <dgm:t>
        <a:bodyPr/>
        <a:lstStyle/>
        <a:p>
          <a:endParaRPr lang="en-IN" sz="2400" b="1">
            <a:latin typeface="Book Antiqua" pitchFamily="18" charset="0"/>
          </a:endParaRPr>
        </a:p>
      </dgm:t>
    </dgm:pt>
    <dgm:pt modelId="{AFFF902C-47A0-409C-B479-0B7A9C57545D}" type="sibTrans" cxnId="{1A67DE49-F3EA-484F-A3F9-5A8F5AAD7E2F}">
      <dgm:prSet/>
      <dgm:spPr/>
      <dgm:t>
        <a:bodyPr/>
        <a:lstStyle/>
        <a:p>
          <a:endParaRPr lang="en-IN"/>
        </a:p>
      </dgm:t>
    </dgm:pt>
    <dgm:pt modelId="{232602A3-765A-4A98-A611-2AB900D0760B}">
      <dgm:prSet phldrT="[Text]" custT="1"/>
      <dgm:spPr>
        <a:ln>
          <a:solidFill>
            <a:schemeClr val="accent2"/>
          </a:solidFill>
        </a:ln>
      </dgm:spPr>
      <dgm:t>
        <a:bodyPr/>
        <a:lstStyle/>
        <a:p>
          <a:r>
            <a:rPr lang="en-US" sz="2400" b="1" dirty="0">
              <a:latin typeface="Book Antiqua" pitchFamily="18" charset="0"/>
            </a:rPr>
            <a:t>COMMERCIAL BANKS</a:t>
          </a:r>
          <a:endParaRPr lang="en-IN" sz="2400" b="1" dirty="0">
            <a:latin typeface="Book Antiqua" pitchFamily="18" charset="0"/>
          </a:endParaRPr>
        </a:p>
      </dgm:t>
    </dgm:pt>
    <dgm:pt modelId="{8E34BAD5-1672-4ED6-9EBD-791A0C87DDC9}" type="parTrans" cxnId="{32B8D521-9D8D-4267-90B8-8BDBA2A57AF3}">
      <dgm:prSet/>
      <dgm:spPr>
        <a:ln>
          <a:solidFill>
            <a:schemeClr val="accent2"/>
          </a:solidFill>
        </a:ln>
      </dgm:spPr>
      <dgm:t>
        <a:bodyPr/>
        <a:lstStyle/>
        <a:p>
          <a:endParaRPr lang="en-IN" sz="2400" b="1">
            <a:latin typeface="Book Antiqua" pitchFamily="18" charset="0"/>
          </a:endParaRPr>
        </a:p>
      </dgm:t>
    </dgm:pt>
    <dgm:pt modelId="{E71AFE2F-3912-4B36-B061-5CAE7A6752B9}" type="sibTrans" cxnId="{32B8D521-9D8D-4267-90B8-8BDBA2A57AF3}">
      <dgm:prSet/>
      <dgm:spPr/>
      <dgm:t>
        <a:bodyPr/>
        <a:lstStyle/>
        <a:p>
          <a:endParaRPr lang="en-IN"/>
        </a:p>
      </dgm:t>
    </dgm:pt>
    <dgm:pt modelId="{7445E439-0C7B-4C1E-A51F-05FAF01DE04B}">
      <dgm:prSet phldrT="[Text]" custT="1"/>
      <dgm:spPr>
        <a:ln>
          <a:solidFill>
            <a:schemeClr val="accent2"/>
          </a:solidFill>
        </a:ln>
      </dgm:spPr>
      <dgm:t>
        <a:bodyPr/>
        <a:lstStyle/>
        <a:p>
          <a:r>
            <a:rPr lang="en-US" sz="2400" b="1" dirty="0">
              <a:latin typeface="Book Antiqua" pitchFamily="18" charset="0"/>
            </a:rPr>
            <a:t>NON-SCHEDULED BANKS</a:t>
          </a:r>
          <a:endParaRPr lang="en-IN" sz="2400" b="1" dirty="0">
            <a:latin typeface="Book Antiqua" pitchFamily="18" charset="0"/>
          </a:endParaRPr>
        </a:p>
      </dgm:t>
    </dgm:pt>
    <dgm:pt modelId="{6C382DD5-EE1F-4739-B925-F6CAA1FBFE76}" type="parTrans" cxnId="{80CEFB7E-770D-4D97-8961-90CD0A3EC074}">
      <dgm:prSet/>
      <dgm:spPr>
        <a:ln>
          <a:solidFill>
            <a:schemeClr val="accent2"/>
          </a:solidFill>
        </a:ln>
      </dgm:spPr>
      <dgm:t>
        <a:bodyPr/>
        <a:lstStyle/>
        <a:p>
          <a:endParaRPr lang="en-IN" sz="2400" b="1">
            <a:latin typeface="Book Antiqua" pitchFamily="18" charset="0"/>
          </a:endParaRPr>
        </a:p>
      </dgm:t>
    </dgm:pt>
    <dgm:pt modelId="{EC464DA4-0C21-40B2-952F-CCB80EFA47AC}" type="sibTrans" cxnId="{80CEFB7E-770D-4D97-8961-90CD0A3EC074}">
      <dgm:prSet/>
      <dgm:spPr/>
      <dgm:t>
        <a:bodyPr/>
        <a:lstStyle/>
        <a:p>
          <a:endParaRPr lang="en-IN"/>
        </a:p>
      </dgm:t>
    </dgm:pt>
    <dgm:pt modelId="{171631A5-0B56-4DBD-96B1-FB88DB94F0A1}" type="pres">
      <dgm:prSet presAssocID="{8140E2DA-6119-4D5B-BDF8-8D87B1DE4DF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4753E7D-6476-4746-A768-248F41E5C59D}" type="pres">
      <dgm:prSet presAssocID="{D11BC385-5571-4B1C-9393-2FC0F186F668}" presName="hierRoot1" presStyleCnt="0"/>
      <dgm:spPr/>
    </dgm:pt>
    <dgm:pt modelId="{E7984BF9-B45D-4BCD-9988-4896AD607C56}" type="pres">
      <dgm:prSet presAssocID="{D11BC385-5571-4B1C-9393-2FC0F186F668}" presName="composite" presStyleCnt="0"/>
      <dgm:spPr/>
    </dgm:pt>
    <dgm:pt modelId="{EBAC11CC-5B2C-4A23-81EC-04215DDFDAEB}" type="pres">
      <dgm:prSet presAssocID="{D11BC385-5571-4B1C-9393-2FC0F186F668}" presName="background" presStyleLbl="node0" presStyleIdx="0" presStyleCnt="1"/>
      <dgm:spPr>
        <a:ln>
          <a:solidFill>
            <a:schemeClr val="accent2"/>
          </a:solidFill>
        </a:ln>
      </dgm:spPr>
    </dgm:pt>
    <dgm:pt modelId="{0BAF7332-0BA4-4EB5-AADA-115F1D7E8595}" type="pres">
      <dgm:prSet presAssocID="{D11BC385-5571-4B1C-9393-2FC0F186F668}" presName="text" presStyleLbl="fgAcc0" presStyleIdx="0" presStyleCnt="1" custScaleX="141706" custLinFactNeighborX="12912" custLinFactNeighborY="2723">
        <dgm:presLayoutVars>
          <dgm:chPref val="3"/>
        </dgm:presLayoutVars>
      </dgm:prSet>
      <dgm:spPr/>
    </dgm:pt>
    <dgm:pt modelId="{09B249E8-4664-4FAD-8256-5EFB1B13C8C7}" type="pres">
      <dgm:prSet presAssocID="{D11BC385-5571-4B1C-9393-2FC0F186F668}" presName="hierChild2" presStyleCnt="0"/>
      <dgm:spPr/>
    </dgm:pt>
    <dgm:pt modelId="{8C951E75-4B74-482B-BAA7-05A854803DFC}" type="pres">
      <dgm:prSet presAssocID="{F2CFC4AB-7AAE-44F5-9257-EBE2D340C956}" presName="Name10" presStyleLbl="parChTrans1D2" presStyleIdx="0" presStyleCnt="2" custSzX="2992531"/>
      <dgm:spPr/>
    </dgm:pt>
    <dgm:pt modelId="{17E73713-CB6E-480A-B96F-D68BC06E9ED4}" type="pres">
      <dgm:prSet presAssocID="{670C6D8D-0060-4CAB-976A-187C5B674609}" presName="hierRoot2" presStyleCnt="0"/>
      <dgm:spPr/>
    </dgm:pt>
    <dgm:pt modelId="{8CA4601F-5E1B-4950-BC54-9FB76A138B95}" type="pres">
      <dgm:prSet presAssocID="{670C6D8D-0060-4CAB-976A-187C5B674609}" presName="composite2" presStyleCnt="0"/>
      <dgm:spPr/>
    </dgm:pt>
    <dgm:pt modelId="{94D9B988-4D29-4731-930E-FC880CDBD40F}" type="pres">
      <dgm:prSet presAssocID="{670C6D8D-0060-4CAB-976A-187C5B674609}" presName="background2" presStyleLbl="node2" presStyleIdx="0" presStyleCnt="2"/>
      <dgm:spPr>
        <a:ln>
          <a:solidFill>
            <a:schemeClr val="accent2"/>
          </a:solidFill>
        </a:ln>
      </dgm:spPr>
    </dgm:pt>
    <dgm:pt modelId="{CC3793AA-1EB1-41A6-9B40-457121FBCBF9}" type="pres">
      <dgm:prSet presAssocID="{670C6D8D-0060-4CAB-976A-187C5B674609}" presName="text2" presStyleLbl="fgAcc2" presStyleIdx="0" presStyleCnt="2" custScaleX="141706" custLinFactNeighborX="-61496" custLinFactNeighborY="-10760">
        <dgm:presLayoutVars>
          <dgm:chPref val="3"/>
        </dgm:presLayoutVars>
      </dgm:prSet>
      <dgm:spPr/>
    </dgm:pt>
    <dgm:pt modelId="{A57245C0-0FAF-4E2C-B23B-6644334AA354}" type="pres">
      <dgm:prSet presAssocID="{670C6D8D-0060-4CAB-976A-187C5B674609}" presName="hierChild3" presStyleCnt="0"/>
      <dgm:spPr/>
    </dgm:pt>
    <dgm:pt modelId="{55B4803C-E21D-4500-A350-124EC3E617F2}" type="pres">
      <dgm:prSet presAssocID="{E96670C4-AB0E-443B-AF2A-A198DF9110C1}" presName="Name17" presStyleLbl="parChTrans1D3" presStyleIdx="0" presStyleCnt="2" custSzX="1751357"/>
      <dgm:spPr/>
    </dgm:pt>
    <dgm:pt modelId="{87F9EB28-AB18-409D-86F8-1289EC9FFDCC}" type="pres">
      <dgm:prSet presAssocID="{F2887759-2FDD-4ECB-976B-D961DEB8F380}" presName="hierRoot3" presStyleCnt="0"/>
      <dgm:spPr/>
    </dgm:pt>
    <dgm:pt modelId="{314AB376-14E0-4555-9C63-ED4146CD9A54}" type="pres">
      <dgm:prSet presAssocID="{F2887759-2FDD-4ECB-976B-D961DEB8F380}" presName="composite3" presStyleCnt="0"/>
      <dgm:spPr/>
    </dgm:pt>
    <dgm:pt modelId="{C3B37CBB-DBF1-41F8-9ADF-0A0CBCAAE964}" type="pres">
      <dgm:prSet presAssocID="{F2887759-2FDD-4ECB-976B-D961DEB8F380}" presName="background3" presStyleLbl="node3" presStyleIdx="0" presStyleCnt="2"/>
      <dgm:spPr>
        <a:ln>
          <a:solidFill>
            <a:schemeClr val="accent2"/>
          </a:solidFill>
        </a:ln>
      </dgm:spPr>
    </dgm:pt>
    <dgm:pt modelId="{373EC3B2-2C3B-4324-B9FC-7DD2A4501C01}" type="pres">
      <dgm:prSet presAssocID="{F2887759-2FDD-4ECB-976B-D961DEB8F380}" presName="text3" presStyleLbl="fgAcc3" presStyleIdx="0" presStyleCnt="2" custScaleX="166992" custLinFactNeighborX="-62760" custLinFactNeighborY="2816">
        <dgm:presLayoutVars>
          <dgm:chPref val="3"/>
        </dgm:presLayoutVars>
      </dgm:prSet>
      <dgm:spPr/>
    </dgm:pt>
    <dgm:pt modelId="{4B251334-9A52-4213-8FCA-F3CBE844172C}" type="pres">
      <dgm:prSet presAssocID="{F2887759-2FDD-4ECB-976B-D961DEB8F380}" presName="hierChild4" presStyleCnt="0"/>
      <dgm:spPr/>
    </dgm:pt>
    <dgm:pt modelId="{8D64B72C-E172-4826-932E-A7F9E48AFB1E}" type="pres">
      <dgm:prSet presAssocID="{8E34BAD5-1672-4ED6-9EBD-791A0C87DDC9}" presName="Name17" presStyleLbl="parChTrans1D3" presStyleIdx="1" presStyleCnt="2" custSzX="2556392"/>
      <dgm:spPr/>
    </dgm:pt>
    <dgm:pt modelId="{AA70E69E-4101-441D-A3EF-49E1B349F18A}" type="pres">
      <dgm:prSet presAssocID="{232602A3-765A-4A98-A611-2AB900D0760B}" presName="hierRoot3" presStyleCnt="0"/>
      <dgm:spPr/>
    </dgm:pt>
    <dgm:pt modelId="{CDF98A2A-1376-4D4F-836B-D80CFB62E32B}" type="pres">
      <dgm:prSet presAssocID="{232602A3-765A-4A98-A611-2AB900D0760B}" presName="composite3" presStyleCnt="0"/>
      <dgm:spPr/>
    </dgm:pt>
    <dgm:pt modelId="{5A800ABB-B406-4693-BEBD-78C97D1B0F40}" type="pres">
      <dgm:prSet presAssocID="{232602A3-765A-4A98-A611-2AB900D0760B}" presName="background3" presStyleLbl="node3" presStyleIdx="1" presStyleCnt="2"/>
      <dgm:spPr>
        <a:ln>
          <a:solidFill>
            <a:schemeClr val="accent2"/>
          </a:solidFill>
        </a:ln>
      </dgm:spPr>
    </dgm:pt>
    <dgm:pt modelId="{CAB5DC2A-77AB-409D-8BD5-459A5C8C7225}" type="pres">
      <dgm:prSet presAssocID="{232602A3-765A-4A98-A611-2AB900D0760B}" presName="text3" presStyleLbl="fgAcc3" presStyleIdx="1" presStyleCnt="2" custScaleX="171640" custLinFactNeighborX="-19062" custLinFactNeighborY="-5519">
        <dgm:presLayoutVars>
          <dgm:chPref val="3"/>
        </dgm:presLayoutVars>
      </dgm:prSet>
      <dgm:spPr/>
    </dgm:pt>
    <dgm:pt modelId="{F6AEF888-DFBB-4094-BDA2-60F2550E619E}" type="pres">
      <dgm:prSet presAssocID="{232602A3-765A-4A98-A611-2AB900D0760B}" presName="hierChild4" presStyleCnt="0"/>
      <dgm:spPr/>
    </dgm:pt>
    <dgm:pt modelId="{7033A87F-117E-46B9-89B3-8E4411AB8E4D}" type="pres">
      <dgm:prSet presAssocID="{6C382DD5-EE1F-4739-B925-F6CAA1FBFE76}" presName="Name10" presStyleLbl="parChTrans1D2" presStyleIdx="1" presStyleCnt="2" custSzX="2525091"/>
      <dgm:spPr/>
    </dgm:pt>
    <dgm:pt modelId="{44DFC17F-4ECF-449C-91F7-52571D3009A7}" type="pres">
      <dgm:prSet presAssocID="{7445E439-0C7B-4C1E-A51F-05FAF01DE04B}" presName="hierRoot2" presStyleCnt="0"/>
      <dgm:spPr/>
    </dgm:pt>
    <dgm:pt modelId="{510601AE-F7E3-41EF-BF8C-77818D2D22FB}" type="pres">
      <dgm:prSet presAssocID="{7445E439-0C7B-4C1E-A51F-05FAF01DE04B}" presName="composite2" presStyleCnt="0"/>
      <dgm:spPr/>
    </dgm:pt>
    <dgm:pt modelId="{D825C765-4853-4CA6-8922-AFE93DE9E0E0}" type="pres">
      <dgm:prSet presAssocID="{7445E439-0C7B-4C1E-A51F-05FAF01DE04B}" presName="background2" presStyleLbl="node2" presStyleIdx="1" presStyleCnt="2"/>
      <dgm:spPr>
        <a:ln>
          <a:solidFill>
            <a:schemeClr val="accent2"/>
          </a:solidFill>
        </a:ln>
      </dgm:spPr>
    </dgm:pt>
    <dgm:pt modelId="{EB3C822D-E1C1-4057-B90D-40F3EAA54F45}" type="pres">
      <dgm:prSet presAssocID="{7445E439-0C7B-4C1E-A51F-05FAF01DE04B}" presName="text2" presStyleLbl="fgAcc2" presStyleIdx="1" presStyleCnt="2" custScaleX="141706" custLinFactNeighborX="77473" custLinFactNeighborY="-4311">
        <dgm:presLayoutVars>
          <dgm:chPref val="3"/>
        </dgm:presLayoutVars>
      </dgm:prSet>
      <dgm:spPr/>
    </dgm:pt>
    <dgm:pt modelId="{77907C14-23BC-4952-976F-6C6D2CE7CDBD}" type="pres">
      <dgm:prSet presAssocID="{7445E439-0C7B-4C1E-A51F-05FAF01DE04B}" presName="hierChild3" presStyleCnt="0"/>
      <dgm:spPr/>
    </dgm:pt>
  </dgm:ptLst>
  <dgm:cxnLst>
    <dgm:cxn modelId="{7F5BC301-F5B2-4E56-A97B-BE16019637E2}" type="presOf" srcId="{7445E439-0C7B-4C1E-A51F-05FAF01DE04B}" destId="{EB3C822D-E1C1-4057-B90D-40F3EAA54F45}" srcOrd="0" destOrd="0" presId="urn:microsoft.com/office/officeart/2005/8/layout/hierarchy1"/>
    <dgm:cxn modelId="{52C11D13-11AC-43A0-B2D8-A79DFB1EF28F}" type="presOf" srcId="{8E34BAD5-1672-4ED6-9EBD-791A0C87DDC9}" destId="{8D64B72C-E172-4826-932E-A7F9E48AFB1E}" srcOrd="0" destOrd="0" presId="urn:microsoft.com/office/officeart/2005/8/layout/hierarchy1"/>
    <dgm:cxn modelId="{32B8D521-9D8D-4267-90B8-8BDBA2A57AF3}" srcId="{670C6D8D-0060-4CAB-976A-187C5B674609}" destId="{232602A3-765A-4A98-A611-2AB900D0760B}" srcOrd="1" destOrd="0" parTransId="{8E34BAD5-1672-4ED6-9EBD-791A0C87DDC9}" sibTransId="{E71AFE2F-3912-4B36-B061-5CAE7A6752B9}"/>
    <dgm:cxn modelId="{6650EE23-4AAC-4628-956C-FFE948CE43AB}" type="presOf" srcId="{D11BC385-5571-4B1C-9393-2FC0F186F668}" destId="{0BAF7332-0BA4-4EB5-AADA-115F1D7E8595}" srcOrd="0" destOrd="0" presId="urn:microsoft.com/office/officeart/2005/8/layout/hierarchy1"/>
    <dgm:cxn modelId="{0A5C4262-F1F8-4666-9284-28E94E607964}" type="presOf" srcId="{F2CFC4AB-7AAE-44F5-9257-EBE2D340C956}" destId="{8C951E75-4B74-482B-BAA7-05A854803DFC}" srcOrd="0" destOrd="0" presId="urn:microsoft.com/office/officeart/2005/8/layout/hierarchy1"/>
    <dgm:cxn modelId="{1A67DE49-F3EA-484F-A3F9-5A8F5AAD7E2F}" srcId="{670C6D8D-0060-4CAB-976A-187C5B674609}" destId="{F2887759-2FDD-4ECB-976B-D961DEB8F380}" srcOrd="0" destOrd="0" parTransId="{E96670C4-AB0E-443B-AF2A-A198DF9110C1}" sibTransId="{AFFF902C-47A0-409C-B479-0B7A9C57545D}"/>
    <dgm:cxn modelId="{00BD404D-8B97-4F2A-AE34-A61AE1C347A4}" type="presOf" srcId="{8140E2DA-6119-4D5B-BDF8-8D87B1DE4DF0}" destId="{171631A5-0B56-4DBD-96B1-FB88DB94F0A1}" srcOrd="0" destOrd="0" presId="urn:microsoft.com/office/officeart/2005/8/layout/hierarchy1"/>
    <dgm:cxn modelId="{80CEFB7E-770D-4D97-8961-90CD0A3EC074}" srcId="{D11BC385-5571-4B1C-9393-2FC0F186F668}" destId="{7445E439-0C7B-4C1E-A51F-05FAF01DE04B}" srcOrd="1" destOrd="0" parTransId="{6C382DD5-EE1F-4739-B925-F6CAA1FBFE76}" sibTransId="{EC464DA4-0C21-40B2-952F-CCB80EFA47AC}"/>
    <dgm:cxn modelId="{AF420293-1340-46DE-B60F-3C269E34C936}" type="presOf" srcId="{670C6D8D-0060-4CAB-976A-187C5B674609}" destId="{CC3793AA-1EB1-41A6-9B40-457121FBCBF9}" srcOrd="0" destOrd="0" presId="urn:microsoft.com/office/officeart/2005/8/layout/hierarchy1"/>
    <dgm:cxn modelId="{6B5BB49F-724A-470F-8E24-7F3E3233BE91}" srcId="{8140E2DA-6119-4D5B-BDF8-8D87B1DE4DF0}" destId="{D11BC385-5571-4B1C-9393-2FC0F186F668}" srcOrd="0" destOrd="0" parTransId="{61372FF9-45E1-40DA-B0E5-D1E31281ACCF}" sibTransId="{B8F847CE-2966-4228-92A9-E02F7A4962C3}"/>
    <dgm:cxn modelId="{E0D178AB-C5F4-4A90-95CA-04F6C1B26ADE}" srcId="{D11BC385-5571-4B1C-9393-2FC0F186F668}" destId="{670C6D8D-0060-4CAB-976A-187C5B674609}" srcOrd="0" destOrd="0" parTransId="{F2CFC4AB-7AAE-44F5-9257-EBE2D340C956}" sibTransId="{114D6003-52FA-4CFE-A553-50ED989246BF}"/>
    <dgm:cxn modelId="{6EEA5DC5-70DC-4B6C-8453-7CEC68027CD2}" type="presOf" srcId="{232602A3-765A-4A98-A611-2AB900D0760B}" destId="{CAB5DC2A-77AB-409D-8BD5-459A5C8C7225}" srcOrd="0" destOrd="0" presId="urn:microsoft.com/office/officeart/2005/8/layout/hierarchy1"/>
    <dgm:cxn modelId="{8096FFCC-DA37-44FB-920C-F0EE2CE14043}" type="presOf" srcId="{E96670C4-AB0E-443B-AF2A-A198DF9110C1}" destId="{55B4803C-E21D-4500-A350-124EC3E617F2}" srcOrd="0" destOrd="0" presId="urn:microsoft.com/office/officeart/2005/8/layout/hierarchy1"/>
    <dgm:cxn modelId="{03D403E9-0EB8-4AA6-81AC-6F33B01601E5}" type="presOf" srcId="{6C382DD5-EE1F-4739-B925-F6CAA1FBFE76}" destId="{7033A87F-117E-46B9-89B3-8E4411AB8E4D}" srcOrd="0" destOrd="0" presId="urn:microsoft.com/office/officeart/2005/8/layout/hierarchy1"/>
    <dgm:cxn modelId="{1F5932F9-C87B-489B-998D-1C6B927D6972}" type="presOf" srcId="{F2887759-2FDD-4ECB-976B-D961DEB8F380}" destId="{373EC3B2-2C3B-4324-B9FC-7DD2A4501C01}" srcOrd="0" destOrd="0" presId="urn:microsoft.com/office/officeart/2005/8/layout/hierarchy1"/>
    <dgm:cxn modelId="{D03212C6-4B87-4DEB-83D0-02B6DB765D15}" type="presParOf" srcId="{171631A5-0B56-4DBD-96B1-FB88DB94F0A1}" destId="{A4753E7D-6476-4746-A768-248F41E5C59D}" srcOrd="0" destOrd="0" presId="urn:microsoft.com/office/officeart/2005/8/layout/hierarchy1"/>
    <dgm:cxn modelId="{FEDC9873-003F-42C8-B4A2-B86007498465}" type="presParOf" srcId="{A4753E7D-6476-4746-A768-248F41E5C59D}" destId="{E7984BF9-B45D-4BCD-9988-4896AD607C56}" srcOrd="0" destOrd="0" presId="urn:microsoft.com/office/officeart/2005/8/layout/hierarchy1"/>
    <dgm:cxn modelId="{2661B0E3-4156-4F8C-880B-C19770E6646D}" type="presParOf" srcId="{E7984BF9-B45D-4BCD-9988-4896AD607C56}" destId="{EBAC11CC-5B2C-4A23-81EC-04215DDFDAEB}" srcOrd="0" destOrd="0" presId="urn:microsoft.com/office/officeart/2005/8/layout/hierarchy1"/>
    <dgm:cxn modelId="{C887C5AC-D1C0-44B0-A288-AA3B48B5AA85}" type="presParOf" srcId="{E7984BF9-B45D-4BCD-9988-4896AD607C56}" destId="{0BAF7332-0BA4-4EB5-AADA-115F1D7E8595}" srcOrd="1" destOrd="0" presId="urn:microsoft.com/office/officeart/2005/8/layout/hierarchy1"/>
    <dgm:cxn modelId="{6D51ED10-2C63-4D8B-B751-203BBF201175}" type="presParOf" srcId="{A4753E7D-6476-4746-A768-248F41E5C59D}" destId="{09B249E8-4664-4FAD-8256-5EFB1B13C8C7}" srcOrd="1" destOrd="0" presId="urn:microsoft.com/office/officeart/2005/8/layout/hierarchy1"/>
    <dgm:cxn modelId="{0FD1FFF5-7CD2-4AD3-8210-15FB24298F61}" type="presParOf" srcId="{09B249E8-4664-4FAD-8256-5EFB1B13C8C7}" destId="{8C951E75-4B74-482B-BAA7-05A854803DFC}" srcOrd="0" destOrd="0" presId="urn:microsoft.com/office/officeart/2005/8/layout/hierarchy1"/>
    <dgm:cxn modelId="{D552D389-C4A3-447D-A324-94F423C519BA}" type="presParOf" srcId="{09B249E8-4664-4FAD-8256-5EFB1B13C8C7}" destId="{17E73713-CB6E-480A-B96F-D68BC06E9ED4}" srcOrd="1" destOrd="0" presId="urn:microsoft.com/office/officeart/2005/8/layout/hierarchy1"/>
    <dgm:cxn modelId="{9806D4DD-3516-401E-9B51-AB5F729DF2F3}" type="presParOf" srcId="{17E73713-CB6E-480A-B96F-D68BC06E9ED4}" destId="{8CA4601F-5E1B-4950-BC54-9FB76A138B95}" srcOrd="0" destOrd="0" presId="urn:microsoft.com/office/officeart/2005/8/layout/hierarchy1"/>
    <dgm:cxn modelId="{66A9B8F1-0884-4CEC-A2BA-B711D0AA86BF}" type="presParOf" srcId="{8CA4601F-5E1B-4950-BC54-9FB76A138B95}" destId="{94D9B988-4D29-4731-930E-FC880CDBD40F}" srcOrd="0" destOrd="0" presId="urn:microsoft.com/office/officeart/2005/8/layout/hierarchy1"/>
    <dgm:cxn modelId="{6FA8562C-FA0E-434D-999F-EFCCC8E455BF}" type="presParOf" srcId="{8CA4601F-5E1B-4950-BC54-9FB76A138B95}" destId="{CC3793AA-1EB1-41A6-9B40-457121FBCBF9}" srcOrd="1" destOrd="0" presId="urn:microsoft.com/office/officeart/2005/8/layout/hierarchy1"/>
    <dgm:cxn modelId="{5D7127BC-A665-4696-B05E-093858B075B3}" type="presParOf" srcId="{17E73713-CB6E-480A-B96F-D68BC06E9ED4}" destId="{A57245C0-0FAF-4E2C-B23B-6644334AA354}" srcOrd="1" destOrd="0" presId="urn:microsoft.com/office/officeart/2005/8/layout/hierarchy1"/>
    <dgm:cxn modelId="{278F11A4-7AEC-473B-8542-D8F39B7435C9}" type="presParOf" srcId="{A57245C0-0FAF-4E2C-B23B-6644334AA354}" destId="{55B4803C-E21D-4500-A350-124EC3E617F2}" srcOrd="0" destOrd="0" presId="urn:microsoft.com/office/officeart/2005/8/layout/hierarchy1"/>
    <dgm:cxn modelId="{38BDFE6B-69BC-4A09-8AFC-52C4D898D623}" type="presParOf" srcId="{A57245C0-0FAF-4E2C-B23B-6644334AA354}" destId="{87F9EB28-AB18-409D-86F8-1289EC9FFDCC}" srcOrd="1" destOrd="0" presId="urn:microsoft.com/office/officeart/2005/8/layout/hierarchy1"/>
    <dgm:cxn modelId="{40054E12-E051-410A-A41D-197A3159A2DC}" type="presParOf" srcId="{87F9EB28-AB18-409D-86F8-1289EC9FFDCC}" destId="{314AB376-14E0-4555-9C63-ED4146CD9A54}" srcOrd="0" destOrd="0" presId="urn:microsoft.com/office/officeart/2005/8/layout/hierarchy1"/>
    <dgm:cxn modelId="{A3520BD0-FF8F-4A5C-AE3A-992A6216880A}" type="presParOf" srcId="{314AB376-14E0-4555-9C63-ED4146CD9A54}" destId="{C3B37CBB-DBF1-41F8-9ADF-0A0CBCAAE964}" srcOrd="0" destOrd="0" presId="urn:microsoft.com/office/officeart/2005/8/layout/hierarchy1"/>
    <dgm:cxn modelId="{C164DFF8-2A91-4303-BBEF-0C4DE17979AA}" type="presParOf" srcId="{314AB376-14E0-4555-9C63-ED4146CD9A54}" destId="{373EC3B2-2C3B-4324-B9FC-7DD2A4501C01}" srcOrd="1" destOrd="0" presId="urn:microsoft.com/office/officeart/2005/8/layout/hierarchy1"/>
    <dgm:cxn modelId="{BFDC0EF5-9677-4933-B1C5-876BCB112B1F}" type="presParOf" srcId="{87F9EB28-AB18-409D-86F8-1289EC9FFDCC}" destId="{4B251334-9A52-4213-8FCA-F3CBE844172C}" srcOrd="1" destOrd="0" presId="urn:microsoft.com/office/officeart/2005/8/layout/hierarchy1"/>
    <dgm:cxn modelId="{2E476D0E-1E48-47A2-88B2-C00FDA0CF3C2}" type="presParOf" srcId="{A57245C0-0FAF-4E2C-B23B-6644334AA354}" destId="{8D64B72C-E172-4826-932E-A7F9E48AFB1E}" srcOrd="2" destOrd="0" presId="urn:microsoft.com/office/officeart/2005/8/layout/hierarchy1"/>
    <dgm:cxn modelId="{DAF8EE29-CED2-46E7-843A-5CCA49AA168B}" type="presParOf" srcId="{A57245C0-0FAF-4E2C-B23B-6644334AA354}" destId="{AA70E69E-4101-441D-A3EF-49E1B349F18A}" srcOrd="3" destOrd="0" presId="urn:microsoft.com/office/officeart/2005/8/layout/hierarchy1"/>
    <dgm:cxn modelId="{C1513F3D-2B5A-4BE0-97AF-0E2EE6577B6B}" type="presParOf" srcId="{AA70E69E-4101-441D-A3EF-49E1B349F18A}" destId="{CDF98A2A-1376-4D4F-836B-D80CFB62E32B}" srcOrd="0" destOrd="0" presId="urn:microsoft.com/office/officeart/2005/8/layout/hierarchy1"/>
    <dgm:cxn modelId="{EE4D2187-3D51-4F08-8C43-C5F2BB887E0B}" type="presParOf" srcId="{CDF98A2A-1376-4D4F-836B-D80CFB62E32B}" destId="{5A800ABB-B406-4693-BEBD-78C97D1B0F40}" srcOrd="0" destOrd="0" presId="urn:microsoft.com/office/officeart/2005/8/layout/hierarchy1"/>
    <dgm:cxn modelId="{96D3A368-FC93-4199-9CD2-F1D683BAFE90}" type="presParOf" srcId="{CDF98A2A-1376-4D4F-836B-D80CFB62E32B}" destId="{CAB5DC2A-77AB-409D-8BD5-459A5C8C7225}" srcOrd="1" destOrd="0" presId="urn:microsoft.com/office/officeart/2005/8/layout/hierarchy1"/>
    <dgm:cxn modelId="{F2C144C0-D601-4145-AA12-7FB13AFB5662}" type="presParOf" srcId="{AA70E69E-4101-441D-A3EF-49E1B349F18A}" destId="{F6AEF888-DFBB-4094-BDA2-60F2550E619E}" srcOrd="1" destOrd="0" presId="urn:microsoft.com/office/officeart/2005/8/layout/hierarchy1"/>
    <dgm:cxn modelId="{6CB77519-039A-4C64-ACB8-5445BB36DF25}" type="presParOf" srcId="{09B249E8-4664-4FAD-8256-5EFB1B13C8C7}" destId="{7033A87F-117E-46B9-89B3-8E4411AB8E4D}" srcOrd="2" destOrd="0" presId="urn:microsoft.com/office/officeart/2005/8/layout/hierarchy1"/>
    <dgm:cxn modelId="{302E7B11-08D2-4FC8-9B6A-1D78C08BD4C8}" type="presParOf" srcId="{09B249E8-4664-4FAD-8256-5EFB1B13C8C7}" destId="{44DFC17F-4ECF-449C-91F7-52571D3009A7}" srcOrd="3" destOrd="0" presId="urn:microsoft.com/office/officeart/2005/8/layout/hierarchy1"/>
    <dgm:cxn modelId="{DDF5B56B-DAD8-4A45-864D-A25A68A69271}" type="presParOf" srcId="{44DFC17F-4ECF-449C-91F7-52571D3009A7}" destId="{510601AE-F7E3-41EF-BF8C-77818D2D22FB}" srcOrd="0" destOrd="0" presId="urn:microsoft.com/office/officeart/2005/8/layout/hierarchy1"/>
    <dgm:cxn modelId="{A8AD697C-4134-41E2-BD97-D9DB81A43289}" type="presParOf" srcId="{510601AE-F7E3-41EF-BF8C-77818D2D22FB}" destId="{D825C765-4853-4CA6-8922-AFE93DE9E0E0}" srcOrd="0" destOrd="0" presId="urn:microsoft.com/office/officeart/2005/8/layout/hierarchy1"/>
    <dgm:cxn modelId="{47ED4781-B2E6-461A-AFF3-0BEFBFC15827}" type="presParOf" srcId="{510601AE-F7E3-41EF-BF8C-77818D2D22FB}" destId="{EB3C822D-E1C1-4057-B90D-40F3EAA54F45}" srcOrd="1" destOrd="0" presId="urn:microsoft.com/office/officeart/2005/8/layout/hierarchy1"/>
    <dgm:cxn modelId="{90DF27A4-6B57-4732-8C92-6F243FB469B2}" type="presParOf" srcId="{44DFC17F-4ECF-449C-91F7-52571D3009A7}" destId="{77907C14-23BC-4952-976F-6C6D2CE7CDB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373361-F1EE-4ADC-A6F4-501B777180E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231BD5A6-0C08-4673-BC78-7C78E6E01FA7}">
      <dgm:prSet phldrT="[Text]"/>
      <dgm:spPr>
        <a:solidFill>
          <a:schemeClr val="bg1"/>
        </a:solidFill>
      </dgm:spPr>
      <dgm:t>
        <a:bodyPr/>
        <a:lstStyle/>
        <a:p>
          <a:r>
            <a:rPr lang="en-US" b="1" dirty="0">
              <a:solidFill>
                <a:schemeClr val="tx1"/>
              </a:solidFill>
              <a:latin typeface="Book Antiqua" pitchFamily="18" charset="0"/>
            </a:rPr>
            <a:t>COOPERATIVE BANK</a:t>
          </a:r>
          <a:endParaRPr lang="en-IN" b="1" dirty="0">
            <a:solidFill>
              <a:schemeClr val="tx1"/>
            </a:solidFill>
            <a:latin typeface="Book Antiqua" pitchFamily="18" charset="0"/>
          </a:endParaRPr>
        </a:p>
      </dgm:t>
    </dgm:pt>
    <dgm:pt modelId="{84AD8099-3698-455A-8FB7-FE50BC6269FB}" type="parTrans" cxnId="{C960DD35-41B6-4521-BA1E-7EF050F93C06}">
      <dgm:prSet/>
      <dgm:spPr/>
      <dgm:t>
        <a:bodyPr/>
        <a:lstStyle/>
        <a:p>
          <a:endParaRPr lang="en-IN"/>
        </a:p>
      </dgm:t>
    </dgm:pt>
    <dgm:pt modelId="{13D6BC1E-7F18-4583-B34B-C39567F91D2C}" type="sibTrans" cxnId="{C960DD35-41B6-4521-BA1E-7EF050F93C06}">
      <dgm:prSet/>
      <dgm:spPr/>
      <dgm:t>
        <a:bodyPr/>
        <a:lstStyle/>
        <a:p>
          <a:endParaRPr lang="en-IN"/>
        </a:p>
      </dgm:t>
    </dgm:pt>
    <dgm:pt modelId="{20AF7FE2-CD6D-4246-82A6-A499CD60B510}">
      <dgm:prSet phldrT="[Text]"/>
      <dgm:spPr>
        <a:solidFill>
          <a:schemeClr val="bg1"/>
        </a:solidFill>
      </dgm:spPr>
      <dgm:t>
        <a:bodyPr/>
        <a:lstStyle/>
        <a:p>
          <a:r>
            <a:rPr lang="en-US" b="1" dirty="0">
              <a:solidFill>
                <a:schemeClr val="tx1"/>
              </a:solidFill>
              <a:latin typeface="Book Antiqua" pitchFamily="18" charset="0"/>
            </a:rPr>
            <a:t>DISTRICT CENTRAL COOPERATIVE BANKS</a:t>
          </a:r>
          <a:endParaRPr lang="en-IN" b="1" dirty="0">
            <a:solidFill>
              <a:schemeClr val="tx1"/>
            </a:solidFill>
            <a:latin typeface="Book Antiqua" pitchFamily="18" charset="0"/>
          </a:endParaRPr>
        </a:p>
      </dgm:t>
    </dgm:pt>
    <dgm:pt modelId="{6D958D74-243A-40F8-8CD5-791EE75A02D0}" type="parTrans" cxnId="{88399B9A-7879-41D6-9AB9-7717DBB2EF93}">
      <dgm:prSet/>
      <dgm:spPr>
        <a:solidFill>
          <a:schemeClr val="tx2"/>
        </a:solidFill>
      </dgm:spPr>
      <dgm:t>
        <a:bodyPr/>
        <a:lstStyle/>
        <a:p>
          <a:endParaRPr lang="en-IN"/>
        </a:p>
      </dgm:t>
    </dgm:pt>
    <dgm:pt modelId="{7354DB83-AA40-40D8-B254-5B340D6E6AB3}" type="sibTrans" cxnId="{88399B9A-7879-41D6-9AB9-7717DBB2EF93}">
      <dgm:prSet/>
      <dgm:spPr/>
      <dgm:t>
        <a:bodyPr/>
        <a:lstStyle/>
        <a:p>
          <a:endParaRPr lang="en-IN"/>
        </a:p>
      </dgm:t>
    </dgm:pt>
    <dgm:pt modelId="{E38AD593-0792-40E2-A45E-766665FFACA8}">
      <dgm:prSet phldrT="[Text]"/>
      <dgm:spPr>
        <a:solidFill>
          <a:schemeClr val="bg1"/>
        </a:solidFill>
      </dgm:spPr>
      <dgm:t>
        <a:bodyPr/>
        <a:lstStyle/>
        <a:p>
          <a:r>
            <a:rPr lang="en-US" b="1" dirty="0">
              <a:solidFill>
                <a:schemeClr val="tx1"/>
              </a:solidFill>
              <a:latin typeface="Book Antiqua" pitchFamily="18" charset="0"/>
            </a:rPr>
            <a:t>STATE COOPERATIVE BANKS</a:t>
          </a:r>
          <a:endParaRPr lang="en-IN" b="1" dirty="0">
            <a:solidFill>
              <a:schemeClr val="tx1"/>
            </a:solidFill>
            <a:latin typeface="Book Antiqua" pitchFamily="18" charset="0"/>
          </a:endParaRPr>
        </a:p>
      </dgm:t>
    </dgm:pt>
    <dgm:pt modelId="{637BF193-06EF-4A26-ACE6-0088CB9F3E1A}" type="parTrans" cxnId="{8031D574-E0AD-4EED-BBCD-2230068D174D}">
      <dgm:prSet/>
      <dgm:spPr>
        <a:solidFill>
          <a:schemeClr val="tx2"/>
        </a:solidFill>
      </dgm:spPr>
      <dgm:t>
        <a:bodyPr/>
        <a:lstStyle/>
        <a:p>
          <a:endParaRPr lang="en-IN"/>
        </a:p>
      </dgm:t>
    </dgm:pt>
    <dgm:pt modelId="{601DB8B0-E6ED-416E-B721-4A69323C368D}" type="sibTrans" cxnId="{8031D574-E0AD-4EED-BBCD-2230068D174D}">
      <dgm:prSet/>
      <dgm:spPr/>
      <dgm:t>
        <a:bodyPr/>
        <a:lstStyle/>
        <a:p>
          <a:endParaRPr lang="en-IN"/>
        </a:p>
      </dgm:t>
    </dgm:pt>
    <dgm:pt modelId="{FBD01C5C-A4D1-423D-8537-745E7AD569B1}">
      <dgm:prSet/>
      <dgm:spPr>
        <a:solidFill>
          <a:schemeClr val="bg1"/>
        </a:solidFill>
      </dgm:spPr>
      <dgm:t>
        <a:bodyPr/>
        <a:lstStyle/>
        <a:p>
          <a:r>
            <a:rPr lang="en-US" b="1" dirty="0">
              <a:solidFill>
                <a:schemeClr val="tx1"/>
              </a:solidFill>
              <a:latin typeface="Book Antiqua" pitchFamily="18" charset="0"/>
            </a:rPr>
            <a:t>CENTRAL COOPERATIVE BANKS</a:t>
          </a:r>
          <a:endParaRPr lang="en-IN" b="1" dirty="0">
            <a:solidFill>
              <a:schemeClr val="tx1"/>
            </a:solidFill>
            <a:latin typeface="Book Antiqua" pitchFamily="18" charset="0"/>
          </a:endParaRPr>
        </a:p>
      </dgm:t>
    </dgm:pt>
    <dgm:pt modelId="{39E2C367-BEAA-4CA6-B101-14BB688D503A}" type="parTrans" cxnId="{9A2D4376-4293-476D-A119-D7B8D2AEA76C}">
      <dgm:prSet/>
      <dgm:spPr/>
      <dgm:t>
        <a:bodyPr/>
        <a:lstStyle/>
        <a:p>
          <a:endParaRPr lang="en-IN"/>
        </a:p>
      </dgm:t>
    </dgm:pt>
    <dgm:pt modelId="{FCAAC662-C115-4AD8-9CF1-DDCCA7E9DBB6}" type="sibTrans" cxnId="{9A2D4376-4293-476D-A119-D7B8D2AEA76C}">
      <dgm:prSet/>
      <dgm:spPr/>
      <dgm:t>
        <a:bodyPr/>
        <a:lstStyle/>
        <a:p>
          <a:endParaRPr lang="en-IN"/>
        </a:p>
      </dgm:t>
    </dgm:pt>
    <dgm:pt modelId="{EA8800A1-7055-4905-9D6A-4BDB82DF057E}" type="pres">
      <dgm:prSet presAssocID="{EF373361-F1EE-4ADC-A6F4-501B777180E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4C31A59-73BC-4F50-A58D-D20389489090}" type="pres">
      <dgm:prSet presAssocID="{231BD5A6-0C08-4673-BC78-7C78E6E01FA7}" presName="hierRoot1" presStyleCnt="0">
        <dgm:presLayoutVars>
          <dgm:hierBranch val="init"/>
        </dgm:presLayoutVars>
      </dgm:prSet>
      <dgm:spPr/>
    </dgm:pt>
    <dgm:pt modelId="{27B93AF3-BC5A-4098-8148-32BA123D0841}" type="pres">
      <dgm:prSet presAssocID="{231BD5A6-0C08-4673-BC78-7C78E6E01FA7}" presName="rootComposite1" presStyleCnt="0"/>
      <dgm:spPr/>
    </dgm:pt>
    <dgm:pt modelId="{043B72BD-D27D-47AC-B14A-4621A6FA0EBE}" type="pres">
      <dgm:prSet presAssocID="{231BD5A6-0C08-4673-BC78-7C78E6E01FA7}" presName="rootText1" presStyleLbl="node0" presStyleIdx="0" presStyleCnt="1" custLinFactNeighborX="-466" custLinFactNeighborY="3247">
        <dgm:presLayoutVars>
          <dgm:chPref val="3"/>
        </dgm:presLayoutVars>
      </dgm:prSet>
      <dgm:spPr/>
    </dgm:pt>
    <dgm:pt modelId="{623F1FE0-544E-4914-B9D9-B7FE5D966258}" type="pres">
      <dgm:prSet presAssocID="{231BD5A6-0C08-4673-BC78-7C78E6E01FA7}" presName="rootConnector1" presStyleLbl="node1" presStyleIdx="0" presStyleCnt="0"/>
      <dgm:spPr/>
    </dgm:pt>
    <dgm:pt modelId="{2EAD1483-A3A0-4F72-93F5-0963A8E61924}" type="pres">
      <dgm:prSet presAssocID="{231BD5A6-0C08-4673-BC78-7C78E6E01FA7}" presName="hierChild2" presStyleCnt="0"/>
      <dgm:spPr/>
    </dgm:pt>
    <dgm:pt modelId="{182D61FC-3C7C-427E-8DB1-A2FABC600E08}" type="pres">
      <dgm:prSet presAssocID="{6D958D74-243A-40F8-8CD5-791EE75A02D0}" presName="Name37" presStyleLbl="parChTrans1D2" presStyleIdx="0" presStyleCnt="3"/>
      <dgm:spPr/>
    </dgm:pt>
    <dgm:pt modelId="{5478611C-FB0E-4136-A398-545DE3E7462B}" type="pres">
      <dgm:prSet presAssocID="{20AF7FE2-CD6D-4246-82A6-A499CD60B510}" presName="hierRoot2" presStyleCnt="0">
        <dgm:presLayoutVars>
          <dgm:hierBranch val="init"/>
        </dgm:presLayoutVars>
      </dgm:prSet>
      <dgm:spPr/>
    </dgm:pt>
    <dgm:pt modelId="{4AE36489-ADC6-4E36-9EAD-70EC358F3FE8}" type="pres">
      <dgm:prSet presAssocID="{20AF7FE2-CD6D-4246-82A6-A499CD60B510}" presName="rootComposite" presStyleCnt="0"/>
      <dgm:spPr/>
    </dgm:pt>
    <dgm:pt modelId="{D0016DE0-A57D-4C84-8DEA-F8DAFE0F476A}" type="pres">
      <dgm:prSet presAssocID="{20AF7FE2-CD6D-4246-82A6-A499CD60B510}" presName="rootText" presStyleLbl="node2" presStyleIdx="0" presStyleCnt="3">
        <dgm:presLayoutVars>
          <dgm:chPref val="3"/>
        </dgm:presLayoutVars>
      </dgm:prSet>
      <dgm:spPr/>
    </dgm:pt>
    <dgm:pt modelId="{32B8DF13-251B-4621-AFD6-720A274C3C66}" type="pres">
      <dgm:prSet presAssocID="{20AF7FE2-CD6D-4246-82A6-A499CD60B510}" presName="rootConnector" presStyleLbl="node2" presStyleIdx="0" presStyleCnt="3"/>
      <dgm:spPr/>
    </dgm:pt>
    <dgm:pt modelId="{05BDD6F1-4120-4BC6-807D-001EFCF2336B}" type="pres">
      <dgm:prSet presAssocID="{20AF7FE2-CD6D-4246-82A6-A499CD60B510}" presName="hierChild4" presStyleCnt="0"/>
      <dgm:spPr/>
    </dgm:pt>
    <dgm:pt modelId="{1FC4F8B8-660A-461F-ABD8-E345418B4A3D}" type="pres">
      <dgm:prSet presAssocID="{20AF7FE2-CD6D-4246-82A6-A499CD60B510}" presName="hierChild5" presStyleCnt="0"/>
      <dgm:spPr/>
    </dgm:pt>
    <dgm:pt modelId="{2250FC63-1C27-48F4-8FE3-BFC6FF8DE779}" type="pres">
      <dgm:prSet presAssocID="{637BF193-06EF-4A26-ACE6-0088CB9F3E1A}" presName="Name37" presStyleLbl="parChTrans1D2" presStyleIdx="1" presStyleCnt="3"/>
      <dgm:spPr/>
    </dgm:pt>
    <dgm:pt modelId="{95ABD34D-3B51-415F-A946-233804557934}" type="pres">
      <dgm:prSet presAssocID="{E38AD593-0792-40E2-A45E-766665FFACA8}" presName="hierRoot2" presStyleCnt="0">
        <dgm:presLayoutVars>
          <dgm:hierBranch val="init"/>
        </dgm:presLayoutVars>
      </dgm:prSet>
      <dgm:spPr/>
    </dgm:pt>
    <dgm:pt modelId="{0067DB08-1BF2-4978-A1C1-BFD22969FD22}" type="pres">
      <dgm:prSet presAssocID="{E38AD593-0792-40E2-A45E-766665FFACA8}" presName="rootComposite" presStyleCnt="0"/>
      <dgm:spPr/>
    </dgm:pt>
    <dgm:pt modelId="{4FA8BC5E-692C-45D6-8897-4C77BBF980C5}" type="pres">
      <dgm:prSet presAssocID="{E38AD593-0792-40E2-A45E-766665FFACA8}" presName="rootText" presStyleLbl="node2" presStyleIdx="1" presStyleCnt="3">
        <dgm:presLayoutVars>
          <dgm:chPref val="3"/>
        </dgm:presLayoutVars>
      </dgm:prSet>
      <dgm:spPr/>
    </dgm:pt>
    <dgm:pt modelId="{793B7AD4-B532-4AFC-A5DB-59E3F3595DBC}" type="pres">
      <dgm:prSet presAssocID="{E38AD593-0792-40E2-A45E-766665FFACA8}" presName="rootConnector" presStyleLbl="node2" presStyleIdx="1" presStyleCnt="3"/>
      <dgm:spPr/>
    </dgm:pt>
    <dgm:pt modelId="{83435D4F-E1BF-4E6A-8802-A5957D4F5AFD}" type="pres">
      <dgm:prSet presAssocID="{E38AD593-0792-40E2-A45E-766665FFACA8}" presName="hierChild4" presStyleCnt="0"/>
      <dgm:spPr/>
    </dgm:pt>
    <dgm:pt modelId="{194E6611-5787-44F1-B955-A39BDF5D309C}" type="pres">
      <dgm:prSet presAssocID="{E38AD593-0792-40E2-A45E-766665FFACA8}" presName="hierChild5" presStyleCnt="0"/>
      <dgm:spPr/>
    </dgm:pt>
    <dgm:pt modelId="{0A2FBE6E-A41B-48C3-895E-DA9943F06472}" type="pres">
      <dgm:prSet presAssocID="{39E2C367-BEAA-4CA6-B101-14BB688D503A}" presName="Name37" presStyleLbl="parChTrans1D2" presStyleIdx="2" presStyleCnt="3"/>
      <dgm:spPr/>
    </dgm:pt>
    <dgm:pt modelId="{C6E05344-32FA-49D2-9859-87C5EABD6979}" type="pres">
      <dgm:prSet presAssocID="{FBD01C5C-A4D1-423D-8537-745E7AD569B1}" presName="hierRoot2" presStyleCnt="0">
        <dgm:presLayoutVars>
          <dgm:hierBranch val="init"/>
        </dgm:presLayoutVars>
      </dgm:prSet>
      <dgm:spPr/>
    </dgm:pt>
    <dgm:pt modelId="{0CBE4BA3-7196-4D43-95D8-F6F372B58C07}" type="pres">
      <dgm:prSet presAssocID="{FBD01C5C-A4D1-423D-8537-745E7AD569B1}" presName="rootComposite" presStyleCnt="0"/>
      <dgm:spPr/>
    </dgm:pt>
    <dgm:pt modelId="{1CFB80EB-AC7F-4F3A-8929-63C9EFDDCC87}" type="pres">
      <dgm:prSet presAssocID="{FBD01C5C-A4D1-423D-8537-745E7AD569B1}" presName="rootText" presStyleLbl="node2" presStyleIdx="2" presStyleCnt="3">
        <dgm:presLayoutVars>
          <dgm:chPref val="3"/>
        </dgm:presLayoutVars>
      </dgm:prSet>
      <dgm:spPr/>
    </dgm:pt>
    <dgm:pt modelId="{77B96775-64FC-433C-9E8D-F1A3422B7CDA}" type="pres">
      <dgm:prSet presAssocID="{FBD01C5C-A4D1-423D-8537-745E7AD569B1}" presName="rootConnector" presStyleLbl="node2" presStyleIdx="2" presStyleCnt="3"/>
      <dgm:spPr/>
    </dgm:pt>
    <dgm:pt modelId="{BF9A7C64-E0F6-4862-B5A4-D2648DD88BA8}" type="pres">
      <dgm:prSet presAssocID="{FBD01C5C-A4D1-423D-8537-745E7AD569B1}" presName="hierChild4" presStyleCnt="0"/>
      <dgm:spPr/>
    </dgm:pt>
    <dgm:pt modelId="{5637CDE8-3E3C-40DF-9CCD-62093068DF1C}" type="pres">
      <dgm:prSet presAssocID="{FBD01C5C-A4D1-423D-8537-745E7AD569B1}" presName="hierChild5" presStyleCnt="0"/>
      <dgm:spPr/>
    </dgm:pt>
    <dgm:pt modelId="{F1FF9C00-37FB-41C8-B081-CA28D980AAC4}" type="pres">
      <dgm:prSet presAssocID="{231BD5A6-0C08-4673-BC78-7C78E6E01FA7}" presName="hierChild3" presStyleCnt="0"/>
      <dgm:spPr/>
    </dgm:pt>
  </dgm:ptLst>
  <dgm:cxnLst>
    <dgm:cxn modelId="{652EB60F-1EDF-4A88-81E0-4C1C14B85A55}" type="presOf" srcId="{E38AD593-0792-40E2-A45E-766665FFACA8}" destId="{793B7AD4-B532-4AFC-A5DB-59E3F3595DBC}" srcOrd="1" destOrd="0" presId="urn:microsoft.com/office/officeart/2005/8/layout/orgChart1"/>
    <dgm:cxn modelId="{31747D10-1E0B-4647-835F-599CC66E46D7}" type="presOf" srcId="{20AF7FE2-CD6D-4246-82A6-A499CD60B510}" destId="{D0016DE0-A57D-4C84-8DEA-F8DAFE0F476A}" srcOrd="0" destOrd="0" presId="urn:microsoft.com/office/officeart/2005/8/layout/orgChart1"/>
    <dgm:cxn modelId="{BE42071E-9077-4894-889F-81F0C7E5D6CE}" type="presOf" srcId="{39E2C367-BEAA-4CA6-B101-14BB688D503A}" destId="{0A2FBE6E-A41B-48C3-895E-DA9943F06472}" srcOrd="0" destOrd="0" presId="urn:microsoft.com/office/officeart/2005/8/layout/orgChart1"/>
    <dgm:cxn modelId="{53500A22-9585-4855-96B4-9FE9211E6D88}" type="presOf" srcId="{FBD01C5C-A4D1-423D-8537-745E7AD569B1}" destId="{77B96775-64FC-433C-9E8D-F1A3422B7CDA}" srcOrd="1" destOrd="0" presId="urn:microsoft.com/office/officeart/2005/8/layout/orgChart1"/>
    <dgm:cxn modelId="{4E49242A-C56A-4007-BAFB-A6A299BBB227}" type="presOf" srcId="{231BD5A6-0C08-4673-BC78-7C78E6E01FA7}" destId="{043B72BD-D27D-47AC-B14A-4621A6FA0EBE}" srcOrd="0" destOrd="0" presId="urn:microsoft.com/office/officeart/2005/8/layout/orgChart1"/>
    <dgm:cxn modelId="{8D482A2C-FA95-4102-AD4A-A5F4DA77027D}" type="presOf" srcId="{FBD01C5C-A4D1-423D-8537-745E7AD569B1}" destId="{1CFB80EB-AC7F-4F3A-8929-63C9EFDDCC87}" srcOrd="0" destOrd="0" presId="urn:microsoft.com/office/officeart/2005/8/layout/orgChart1"/>
    <dgm:cxn modelId="{08971032-DF6A-40F3-9552-C3B08AEF9AB5}" type="presOf" srcId="{637BF193-06EF-4A26-ACE6-0088CB9F3E1A}" destId="{2250FC63-1C27-48F4-8FE3-BFC6FF8DE779}" srcOrd="0" destOrd="0" presId="urn:microsoft.com/office/officeart/2005/8/layout/orgChart1"/>
    <dgm:cxn modelId="{C960DD35-41B6-4521-BA1E-7EF050F93C06}" srcId="{EF373361-F1EE-4ADC-A6F4-501B777180EF}" destId="{231BD5A6-0C08-4673-BC78-7C78E6E01FA7}" srcOrd="0" destOrd="0" parTransId="{84AD8099-3698-455A-8FB7-FE50BC6269FB}" sibTransId="{13D6BC1E-7F18-4583-B34B-C39567F91D2C}"/>
    <dgm:cxn modelId="{72AD203B-3BBE-4E4F-847B-590795B1291D}" type="presOf" srcId="{6D958D74-243A-40F8-8CD5-791EE75A02D0}" destId="{182D61FC-3C7C-427E-8DB1-A2FABC600E08}" srcOrd="0" destOrd="0" presId="urn:microsoft.com/office/officeart/2005/8/layout/orgChart1"/>
    <dgm:cxn modelId="{0A1B7962-6ED7-4312-9B52-670AE87D82E0}" type="presOf" srcId="{231BD5A6-0C08-4673-BC78-7C78E6E01FA7}" destId="{623F1FE0-544E-4914-B9D9-B7FE5D966258}" srcOrd="1" destOrd="0" presId="urn:microsoft.com/office/officeart/2005/8/layout/orgChart1"/>
    <dgm:cxn modelId="{8031D574-E0AD-4EED-BBCD-2230068D174D}" srcId="{231BD5A6-0C08-4673-BC78-7C78E6E01FA7}" destId="{E38AD593-0792-40E2-A45E-766665FFACA8}" srcOrd="1" destOrd="0" parTransId="{637BF193-06EF-4A26-ACE6-0088CB9F3E1A}" sibTransId="{601DB8B0-E6ED-416E-B721-4A69323C368D}"/>
    <dgm:cxn modelId="{9A2D4376-4293-476D-A119-D7B8D2AEA76C}" srcId="{231BD5A6-0C08-4673-BC78-7C78E6E01FA7}" destId="{FBD01C5C-A4D1-423D-8537-745E7AD569B1}" srcOrd="2" destOrd="0" parTransId="{39E2C367-BEAA-4CA6-B101-14BB688D503A}" sibTransId="{FCAAC662-C115-4AD8-9CF1-DDCCA7E9DBB6}"/>
    <dgm:cxn modelId="{E9F50A79-ED86-4DE4-AE0F-A6A894BF0516}" type="presOf" srcId="{E38AD593-0792-40E2-A45E-766665FFACA8}" destId="{4FA8BC5E-692C-45D6-8897-4C77BBF980C5}" srcOrd="0" destOrd="0" presId="urn:microsoft.com/office/officeart/2005/8/layout/orgChart1"/>
    <dgm:cxn modelId="{88399B9A-7879-41D6-9AB9-7717DBB2EF93}" srcId="{231BD5A6-0C08-4673-BC78-7C78E6E01FA7}" destId="{20AF7FE2-CD6D-4246-82A6-A499CD60B510}" srcOrd="0" destOrd="0" parTransId="{6D958D74-243A-40F8-8CD5-791EE75A02D0}" sibTransId="{7354DB83-AA40-40D8-B254-5B340D6E6AB3}"/>
    <dgm:cxn modelId="{39FD6DC8-D81A-4221-B209-6C7AC6026B37}" type="presOf" srcId="{EF373361-F1EE-4ADC-A6F4-501B777180EF}" destId="{EA8800A1-7055-4905-9D6A-4BDB82DF057E}" srcOrd="0" destOrd="0" presId="urn:microsoft.com/office/officeart/2005/8/layout/orgChart1"/>
    <dgm:cxn modelId="{6D083EF1-A0A2-4F70-AB7A-57A244C0CF34}" type="presOf" srcId="{20AF7FE2-CD6D-4246-82A6-A499CD60B510}" destId="{32B8DF13-251B-4621-AFD6-720A274C3C66}" srcOrd="1" destOrd="0" presId="urn:microsoft.com/office/officeart/2005/8/layout/orgChart1"/>
    <dgm:cxn modelId="{3E62AB6B-9179-4C1E-8EB1-2516A3FDC4DB}" type="presParOf" srcId="{EA8800A1-7055-4905-9D6A-4BDB82DF057E}" destId="{B4C31A59-73BC-4F50-A58D-D20389489090}" srcOrd="0" destOrd="0" presId="urn:microsoft.com/office/officeart/2005/8/layout/orgChart1"/>
    <dgm:cxn modelId="{78A5AEFD-0B82-404E-9C47-F161F9970CBF}" type="presParOf" srcId="{B4C31A59-73BC-4F50-A58D-D20389489090}" destId="{27B93AF3-BC5A-4098-8148-32BA123D0841}" srcOrd="0" destOrd="0" presId="urn:microsoft.com/office/officeart/2005/8/layout/orgChart1"/>
    <dgm:cxn modelId="{377FBD75-41AB-41DE-B102-38E73DE46312}" type="presParOf" srcId="{27B93AF3-BC5A-4098-8148-32BA123D0841}" destId="{043B72BD-D27D-47AC-B14A-4621A6FA0EBE}" srcOrd="0" destOrd="0" presId="urn:microsoft.com/office/officeart/2005/8/layout/orgChart1"/>
    <dgm:cxn modelId="{E830F728-56BC-4D59-A97D-187EDDACA945}" type="presParOf" srcId="{27B93AF3-BC5A-4098-8148-32BA123D0841}" destId="{623F1FE0-544E-4914-B9D9-B7FE5D966258}" srcOrd="1" destOrd="0" presId="urn:microsoft.com/office/officeart/2005/8/layout/orgChart1"/>
    <dgm:cxn modelId="{C566246B-D99F-4C40-9703-77593951EF4C}" type="presParOf" srcId="{B4C31A59-73BC-4F50-A58D-D20389489090}" destId="{2EAD1483-A3A0-4F72-93F5-0963A8E61924}" srcOrd="1" destOrd="0" presId="urn:microsoft.com/office/officeart/2005/8/layout/orgChart1"/>
    <dgm:cxn modelId="{5786707D-76FC-45F2-9513-068845A542CB}" type="presParOf" srcId="{2EAD1483-A3A0-4F72-93F5-0963A8E61924}" destId="{182D61FC-3C7C-427E-8DB1-A2FABC600E08}" srcOrd="0" destOrd="0" presId="urn:microsoft.com/office/officeart/2005/8/layout/orgChart1"/>
    <dgm:cxn modelId="{66BF5E26-2604-4B4E-96D6-C6ABB43CC309}" type="presParOf" srcId="{2EAD1483-A3A0-4F72-93F5-0963A8E61924}" destId="{5478611C-FB0E-4136-A398-545DE3E7462B}" srcOrd="1" destOrd="0" presId="urn:microsoft.com/office/officeart/2005/8/layout/orgChart1"/>
    <dgm:cxn modelId="{490249F1-24DA-416D-B9BA-5D22227A869A}" type="presParOf" srcId="{5478611C-FB0E-4136-A398-545DE3E7462B}" destId="{4AE36489-ADC6-4E36-9EAD-70EC358F3FE8}" srcOrd="0" destOrd="0" presId="urn:microsoft.com/office/officeart/2005/8/layout/orgChart1"/>
    <dgm:cxn modelId="{7CB0C69D-510B-430C-917C-7FCFE52E54A6}" type="presParOf" srcId="{4AE36489-ADC6-4E36-9EAD-70EC358F3FE8}" destId="{D0016DE0-A57D-4C84-8DEA-F8DAFE0F476A}" srcOrd="0" destOrd="0" presId="urn:microsoft.com/office/officeart/2005/8/layout/orgChart1"/>
    <dgm:cxn modelId="{E857D9ED-66D9-411F-9D13-DFCB9C79F247}" type="presParOf" srcId="{4AE36489-ADC6-4E36-9EAD-70EC358F3FE8}" destId="{32B8DF13-251B-4621-AFD6-720A274C3C66}" srcOrd="1" destOrd="0" presId="urn:microsoft.com/office/officeart/2005/8/layout/orgChart1"/>
    <dgm:cxn modelId="{50E9689C-0774-4FF6-89D7-C55753B0BB88}" type="presParOf" srcId="{5478611C-FB0E-4136-A398-545DE3E7462B}" destId="{05BDD6F1-4120-4BC6-807D-001EFCF2336B}" srcOrd="1" destOrd="0" presId="urn:microsoft.com/office/officeart/2005/8/layout/orgChart1"/>
    <dgm:cxn modelId="{0278B484-1EDC-47B8-A36D-75C49125FF8D}" type="presParOf" srcId="{5478611C-FB0E-4136-A398-545DE3E7462B}" destId="{1FC4F8B8-660A-461F-ABD8-E345418B4A3D}" srcOrd="2" destOrd="0" presId="urn:microsoft.com/office/officeart/2005/8/layout/orgChart1"/>
    <dgm:cxn modelId="{B46F48E3-CBF4-4687-95C7-6047F61165E2}" type="presParOf" srcId="{2EAD1483-A3A0-4F72-93F5-0963A8E61924}" destId="{2250FC63-1C27-48F4-8FE3-BFC6FF8DE779}" srcOrd="2" destOrd="0" presId="urn:microsoft.com/office/officeart/2005/8/layout/orgChart1"/>
    <dgm:cxn modelId="{D7150B13-1B42-4018-8835-B65722D2B640}" type="presParOf" srcId="{2EAD1483-A3A0-4F72-93F5-0963A8E61924}" destId="{95ABD34D-3B51-415F-A946-233804557934}" srcOrd="3" destOrd="0" presId="urn:microsoft.com/office/officeart/2005/8/layout/orgChart1"/>
    <dgm:cxn modelId="{29E3E3B0-6508-4FD8-BCBC-D6F42A554999}" type="presParOf" srcId="{95ABD34D-3B51-415F-A946-233804557934}" destId="{0067DB08-1BF2-4978-A1C1-BFD22969FD22}" srcOrd="0" destOrd="0" presId="urn:microsoft.com/office/officeart/2005/8/layout/orgChart1"/>
    <dgm:cxn modelId="{7B41E132-C68C-442E-91DB-C6CFE9F17CDF}" type="presParOf" srcId="{0067DB08-1BF2-4978-A1C1-BFD22969FD22}" destId="{4FA8BC5E-692C-45D6-8897-4C77BBF980C5}" srcOrd="0" destOrd="0" presId="urn:microsoft.com/office/officeart/2005/8/layout/orgChart1"/>
    <dgm:cxn modelId="{EB8E766F-B341-40CB-8D4D-8E19326AF74E}" type="presParOf" srcId="{0067DB08-1BF2-4978-A1C1-BFD22969FD22}" destId="{793B7AD4-B532-4AFC-A5DB-59E3F3595DBC}" srcOrd="1" destOrd="0" presId="urn:microsoft.com/office/officeart/2005/8/layout/orgChart1"/>
    <dgm:cxn modelId="{B7924223-F04B-4DCA-AA6B-82402334DC4E}" type="presParOf" srcId="{95ABD34D-3B51-415F-A946-233804557934}" destId="{83435D4F-E1BF-4E6A-8802-A5957D4F5AFD}" srcOrd="1" destOrd="0" presId="urn:microsoft.com/office/officeart/2005/8/layout/orgChart1"/>
    <dgm:cxn modelId="{385C2B66-E422-48A2-9DE1-873AB2BFAEAB}" type="presParOf" srcId="{95ABD34D-3B51-415F-A946-233804557934}" destId="{194E6611-5787-44F1-B955-A39BDF5D309C}" srcOrd="2" destOrd="0" presId="urn:microsoft.com/office/officeart/2005/8/layout/orgChart1"/>
    <dgm:cxn modelId="{43B3BBD9-89CA-4CFC-AA85-DEBB1F3D408F}" type="presParOf" srcId="{2EAD1483-A3A0-4F72-93F5-0963A8E61924}" destId="{0A2FBE6E-A41B-48C3-895E-DA9943F06472}" srcOrd="4" destOrd="0" presId="urn:microsoft.com/office/officeart/2005/8/layout/orgChart1"/>
    <dgm:cxn modelId="{572D2991-2A1E-47F8-913A-80BE03E772E6}" type="presParOf" srcId="{2EAD1483-A3A0-4F72-93F5-0963A8E61924}" destId="{C6E05344-32FA-49D2-9859-87C5EABD6979}" srcOrd="5" destOrd="0" presId="urn:microsoft.com/office/officeart/2005/8/layout/orgChart1"/>
    <dgm:cxn modelId="{14A4876E-7C8F-4A50-BDAC-E55506C89482}" type="presParOf" srcId="{C6E05344-32FA-49D2-9859-87C5EABD6979}" destId="{0CBE4BA3-7196-4D43-95D8-F6F372B58C07}" srcOrd="0" destOrd="0" presId="urn:microsoft.com/office/officeart/2005/8/layout/orgChart1"/>
    <dgm:cxn modelId="{BAFDD22B-910A-414E-803D-5D13E134BC2E}" type="presParOf" srcId="{0CBE4BA3-7196-4D43-95D8-F6F372B58C07}" destId="{1CFB80EB-AC7F-4F3A-8929-63C9EFDDCC87}" srcOrd="0" destOrd="0" presId="urn:microsoft.com/office/officeart/2005/8/layout/orgChart1"/>
    <dgm:cxn modelId="{925AB35B-B3CB-4B22-ABE2-6D987A030970}" type="presParOf" srcId="{0CBE4BA3-7196-4D43-95D8-F6F372B58C07}" destId="{77B96775-64FC-433C-9E8D-F1A3422B7CDA}" srcOrd="1" destOrd="0" presId="urn:microsoft.com/office/officeart/2005/8/layout/orgChart1"/>
    <dgm:cxn modelId="{13EC5823-A48C-44FA-9626-AE7BED6FE155}" type="presParOf" srcId="{C6E05344-32FA-49D2-9859-87C5EABD6979}" destId="{BF9A7C64-E0F6-4862-B5A4-D2648DD88BA8}" srcOrd="1" destOrd="0" presId="urn:microsoft.com/office/officeart/2005/8/layout/orgChart1"/>
    <dgm:cxn modelId="{C8EF7F28-9B5D-4698-A77A-6423CC55FDFF}" type="presParOf" srcId="{C6E05344-32FA-49D2-9859-87C5EABD6979}" destId="{5637CDE8-3E3C-40DF-9CCD-62093068DF1C}" srcOrd="2" destOrd="0" presId="urn:microsoft.com/office/officeart/2005/8/layout/orgChart1"/>
    <dgm:cxn modelId="{BCFE33E8-5EC1-473B-A41D-F54CE6745F5B}" type="presParOf" srcId="{B4C31A59-73BC-4F50-A58D-D20389489090}" destId="{F1FF9C00-37FB-41C8-B081-CA28D980AAC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63F6C8-5B8A-414E-8CCA-ADDA22E27C4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1B65CEAA-8959-4BF6-8C7E-90B7A25A843E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800" b="1" dirty="0">
              <a:solidFill>
                <a:schemeClr val="tx1"/>
              </a:solidFill>
              <a:latin typeface="Book Antiqua" pitchFamily="18" charset="0"/>
            </a:rPr>
            <a:t>INDIAN BANKS</a:t>
          </a:r>
          <a:endParaRPr lang="en-IN" sz="28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1826AD5B-0336-4031-8C9E-21A91D7EE019}" type="parTrans" cxnId="{41B3EA26-0A20-481D-954B-746C55EE0B4D}">
      <dgm:prSet/>
      <dgm:spPr/>
      <dgm:t>
        <a:bodyPr/>
        <a:lstStyle/>
        <a:p>
          <a:endParaRPr lang="en-IN"/>
        </a:p>
      </dgm:t>
    </dgm:pt>
    <dgm:pt modelId="{4BDC56E1-C457-42B8-8F72-DEBA1388D8AD}" type="sibTrans" cxnId="{41B3EA26-0A20-481D-954B-746C55EE0B4D}">
      <dgm:prSet/>
      <dgm:spPr/>
      <dgm:t>
        <a:bodyPr/>
        <a:lstStyle/>
        <a:p>
          <a:endParaRPr lang="en-IN"/>
        </a:p>
      </dgm:t>
    </dgm:pt>
    <dgm:pt modelId="{39D9AD07-CA88-46CD-8ECC-47F66004368F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800" b="1" dirty="0">
              <a:solidFill>
                <a:schemeClr val="tx1"/>
              </a:solidFill>
              <a:latin typeface="Book Antiqua" pitchFamily="18" charset="0"/>
            </a:rPr>
            <a:t>PUBLIC SECTOR</a:t>
          </a:r>
          <a:endParaRPr lang="en-IN" sz="28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0E59EFEC-CEF5-4329-B779-417E3E437FC6}" type="parTrans" cxnId="{7484AADC-38F1-464A-B7DB-BE46778E4C9B}">
      <dgm:prSet/>
      <dgm:spPr>
        <a:solidFill>
          <a:srgbClr val="FF0000"/>
        </a:solidFill>
      </dgm:spPr>
      <dgm:t>
        <a:bodyPr/>
        <a:lstStyle/>
        <a:p>
          <a:endParaRPr lang="en-IN" sz="1100"/>
        </a:p>
      </dgm:t>
    </dgm:pt>
    <dgm:pt modelId="{7C4C7D65-7E45-4CDA-AAA1-A4B924C2694B}" type="sibTrans" cxnId="{7484AADC-38F1-464A-B7DB-BE46778E4C9B}">
      <dgm:prSet/>
      <dgm:spPr/>
      <dgm:t>
        <a:bodyPr/>
        <a:lstStyle/>
        <a:p>
          <a:endParaRPr lang="en-IN"/>
        </a:p>
      </dgm:t>
    </dgm:pt>
    <dgm:pt modelId="{83BCA5D9-F541-4B0C-A9AB-43DA552E6AA5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800" b="1" dirty="0">
              <a:solidFill>
                <a:schemeClr val="tx1"/>
              </a:solidFill>
              <a:latin typeface="Book Antiqua" pitchFamily="18" charset="0"/>
            </a:rPr>
            <a:t>PRIVATE SECTOR</a:t>
          </a:r>
          <a:endParaRPr lang="en-IN" sz="28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D865FF00-5D9A-4CD2-9B1A-F2D2427B3F0A}" type="parTrans" cxnId="{5DFE065A-D1B2-419C-92F4-62A6FF0AAB51}">
      <dgm:prSet/>
      <dgm:spPr>
        <a:solidFill>
          <a:srgbClr val="FF0000"/>
        </a:solidFill>
      </dgm:spPr>
      <dgm:t>
        <a:bodyPr/>
        <a:lstStyle/>
        <a:p>
          <a:endParaRPr lang="en-IN" sz="1100"/>
        </a:p>
      </dgm:t>
    </dgm:pt>
    <dgm:pt modelId="{999202E0-F0E5-4A7D-8502-BCEAF8B546D7}" type="sibTrans" cxnId="{5DFE065A-D1B2-419C-92F4-62A6FF0AAB51}">
      <dgm:prSet/>
      <dgm:spPr/>
      <dgm:t>
        <a:bodyPr/>
        <a:lstStyle/>
        <a:p>
          <a:endParaRPr lang="en-IN"/>
        </a:p>
      </dgm:t>
    </dgm:pt>
    <dgm:pt modelId="{0F903811-F885-4A15-A7AF-62CBA4E140E3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800" b="1" dirty="0">
              <a:solidFill>
                <a:schemeClr val="tx1"/>
              </a:solidFill>
              <a:latin typeface="Book Antiqua" pitchFamily="18" charset="0"/>
            </a:rPr>
            <a:t>FOREIGN SECTOR</a:t>
          </a:r>
          <a:endParaRPr lang="en-IN" sz="28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0E5AF3DF-18FF-4B33-ABB9-712D36269A7C}" type="parTrans" cxnId="{2FA1318F-72FD-4290-9C84-290FD02C97AA}">
      <dgm:prSet/>
      <dgm:spPr/>
      <dgm:t>
        <a:bodyPr/>
        <a:lstStyle/>
        <a:p>
          <a:endParaRPr lang="en-US"/>
        </a:p>
      </dgm:t>
    </dgm:pt>
    <dgm:pt modelId="{26B249B1-2DC5-4710-AC99-E167FE77D589}" type="sibTrans" cxnId="{2FA1318F-72FD-4290-9C84-290FD02C97AA}">
      <dgm:prSet/>
      <dgm:spPr/>
      <dgm:t>
        <a:bodyPr/>
        <a:lstStyle/>
        <a:p>
          <a:endParaRPr lang="en-US"/>
        </a:p>
      </dgm:t>
    </dgm:pt>
    <dgm:pt modelId="{8E35D89F-06A5-4602-B3D7-1E3C9E8D74BB}" type="pres">
      <dgm:prSet presAssocID="{0C63F6C8-5B8A-414E-8CCA-ADDA22E27C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99EA9C8-FBBC-423C-8654-BF3584EE3FC1}" type="pres">
      <dgm:prSet presAssocID="{1B65CEAA-8959-4BF6-8C7E-90B7A25A843E}" presName="hierRoot1" presStyleCnt="0">
        <dgm:presLayoutVars>
          <dgm:hierBranch val="init"/>
        </dgm:presLayoutVars>
      </dgm:prSet>
      <dgm:spPr/>
    </dgm:pt>
    <dgm:pt modelId="{0FA86EB7-7F30-4CF0-9FF2-1A8CE348D582}" type="pres">
      <dgm:prSet presAssocID="{1B65CEAA-8959-4BF6-8C7E-90B7A25A843E}" presName="rootComposite1" presStyleCnt="0"/>
      <dgm:spPr/>
    </dgm:pt>
    <dgm:pt modelId="{9FB8BCFA-50DE-4C62-BF14-24F322DD53F4}" type="pres">
      <dgm:prSet presAssocID="{1B65CEAA-8959-4BF6-8C7E-90B7A25A843E}" presName="rootText1" presStyleLbl="node0" presStyleIdx="0" presStyleCnt="2" custScaleX="130651" custScaleY="64173">
        <dgm:presLayoutVars>
          <dgm:chPref val="3"/>
        </dgm:presLayoutVars>
      </dgm:prSet>
      <dgm:spPr/>
    </dgm:pt>
    <dgm:pt modelId="{2EEFE66F-20A1-4586-956C-C9E08A0222C1}" type="pres">
      <dgm:prSet presAssocID="{1B65CEAA-8959-4BF6-8C7E-90B7A25A843E}" presName="rootConnector1" presStyleLbl="node1" presStyleIdx="0" presStyleCnt="0"/>
      <dgm:spPr/>
    </dgm:pt>
    <dgm:pt modelId="{A02438CE-BD5F-4257-AF20-2B6B9FA0F3AD}" type="pres">
      <dgm:prSet presAssocID="{1B65CEAA-8959-4BF6-8C7E-90B7A25A843E}" presName="hierChild2" presStyleCnt="0"/>
      <dgm:spPr/>
    </dgm:pt>
    <dgm:pt modelId="{64588B6F-91D3-4751-89CD-956A42D0660C}" type="pres">
      <dgm:prSet presAssocID="{0E59EFEC-CEF5-4329-B779-417E3E437FC6}" presName="Name37" presStyleLbl="parChTrans1D2" presStyleIdx="0" presStyleCnt="2"/>
      <dgm:spPr/>
    </dgm:pt>
    <dgm:pt modelId="{F90224CE-AD2B-4FA5-B443-4156F88016A6}" type="pres">
      <dgm:prSet presAssocID="{39D9AD07-CA88-46CD-8ECC-47F66004368F}" presName="hierRoot2" presStyleCnt="0">
        <dgm:presLayoutVars>
          <dgm:hierBranch val="init"/>
        </dgm:presLayoutVars>
      </dgm:prSet>
      <dgm:spPr/>
    </dgm:pt>
    <dgm:pt modelId="{7CD25824-26F9-46D0-8646-CBB09EB1FFCA}" type="pres">
      <dgm:prSet presAssocID="{39D9AD07-CA88-46CD-8ECC-47F66004368F}" presName="rootComposite" presStyleCnt="0"/>
      <dgm:spPr/>
    </dgm:pt>
    <dgm:pt modelId="{AC177F7C-0F88-464B-9E3D-657FF13A76E0}" type="pres">
      <dgm:prSet presAssocID="{39D9AD07-CA88-46CD-8ECC-47F66004368F}" presName="rootText" presStyleLbl="node2" presStyleIdx="0" presStyleCnt="2" custScaleY="61115">
        <dgm:presLayoutVars>
          <dgm:chPref val="3"/>
        </dgm:presLayoutVars>
      </dgm:prSet>
      <dgm:spPr/>
    </dgm:pt>
    <dgm:pt modelId="{DC50CC2F-064E-4D92-A532-88978816CC7A}" type="pres">
      <dgm:prSet presAssocID="{39D9AD07-CA88-46CD-8ECC-47F66004368F}" presName="rootConnector" presStyleLbl="node2" presStyleIdx="0" presStyleCnt="2"/>
      <dgm:spPr/>
    </dgm:pt>
    <dgm:pt modelId="{7BDEC01E-04D1-4484-9AAC-20CBCC2648B2}" type="pres">
      <dgm:prSet presAssocID="{39D9AD07-CA88-46CD-8ECC-47F66004368F}" presName="hierChild4" presStyleCnt="0"/>
      <dgm:spPr/>
    </dgm:pt>
    <dgm:pt modelId="{6B29AB62-BFD2-473F-9825-D0C0340364B5}" type="pres">
      <dgm:prSet presAssocID="{39D9AD07-CA88-46CD-8ECC-47F66004368F}" presName="hierChild5" presStyleCnt="0"/>
      <dgm:spPr/>
    </dgm:pt>
    <dgm:pt modelId="{CDA68FF9-AD73-4AB2-96F2-DFF5B112AD9A}" type="pres">
      <dgm:prSet presAssocID="{D865FF00-5D9A-4CD2-9B1A-F2D2427B3F0A}" presName="Name37" presStyleLbl="parChTrans1D2" presStyleIdx="1" presStyleCnt="2"/>
      <dgm:spPr/>
    </dgm:pt>
    <dgm:pt modelId="{0521CB60-CC83-4A25-AC13-D69222D3028E}" type="pres">
      <dgm:prSet presAssocID="{83BCA5D9-F541-4B0C-A9AB-43DA552E6AA5}" presName="hierRoot2" presStyleCnt="0">
        <dgm:presLayoutVars>
          <dgm:hierBranch val="init"/>
        </dgm:presLayoutVars>
      </dgm:prSet>
      <dgm:spPr/>
    </dgm:pt>
    <dgm:pt modelId="{AC85F6AF-F482-4B08-8B7D-05C4165C5096}" type="pres">
      <dgm:prSet presAssocID="{83BCA5D9-F541-4B0C-A9AB-43DA552E6AA5}" presName="rootComposite" presStyleCnt="0"/>
      <dgm:spPr/>
    </dgm:pt>
    <dgm:pt modelId="{17240B4D-E1F1-492D-8813-4149D76FA29A}" type="pres">
      <dgm:prSet presAssocID="{83BCA5D9-F541-4B0C-A9AB-43DA552E6AA5}" presName="rootText" presStyleLbl="node2" presStyleIdx="1" presStyleCnt="2" custScaleX="60496" custScaleY="61115">
        <dgm:presLayoutVars>
          <dgm:chPref val="3"/>
        </dgm:presLayoutVars>
      </dgm:prSet>
      <dgm:spPr/>
    </dgm:pt>
    <dgm:pt modelId="{8D47F5EC-3576-485F-92B0-6E71D14A8076}" type="pres">
      <dgm:prSet presAssocID="{83BCA5D9-F541-4B0C-A9AB-43DA552E6AA5}" presName="rootConnector" presStyleLbl="node2" presStyleIdx="1" presStyleCnt="2"/>
      <dgm:spPr/>
    </dgm:pt>
    <dgm:pt modelId="{0EEFFF98-11B8-4C5E-9F8E-DD5EB3C80AD1}" type="pres">
      <dgm:prSet presAssocID="{83BCA5D9-F541-4B0C-A9AB-43DA552E6AA5}" presName="hierChild4" presStyleCnt="0"/>
      <dgm:spPr/>
    </dgm:pt>
    <dgm:pt modelId="{220126A7-A6E1-44D2-8ABA-536189411A64}" type="pres">
      <dgm:prSet presAssocID="{83BCA5D9-F541-4B0C-A9AB-43DA552E6AA5}" presName="hierChild5" presStyleCnt="0"/>
      <dgm:spPr/>
    </dgm:pt>
    <dgm:pt modelId="{BA3FC1C1-D4E8-4509-8A95-AB67EE3B541A}" type="pres">
      <dgm:prSet presAssocID="{1B65CEAA-8959-4BF6-8C7E-90B7A25A843E}" presName="hierChild3" presStyleCnt="0"/>
      <dgm:spPr/>
    </dgm:pt>
    <dgm:pt modelId="{14E56A14-1AA3-4782-99D0-41CBEA1730C0}" type="pres">
      <dgm:prSet presAssocID="{0F903811-F885-4A15-A7AF-62CBA4E140E3}" presName="hierRoot1" presStyleCnt="0">
        <dgm:presLayoutVars>
          <dgm:hierBranch val="init"/>
        </dgm:presLayoutVars>
      </dgm:prSet>
      <dgm:spPr/>
    </dgm:pt>
    <dgm:pt modelId="{DCD1D994-9E4E-4337-BBBA-098C4DABC9C8}" type="pres">
      <dgm:prSet presAssocID="{0F903811-F885-4A15-A7AF-62CBA4E140E3}" presName="rootComposite1" presStyleCnt="0"/>
      <dgm:spPr/>
    </dgm:pt>
    <dgm:pt modelId="{6050D33B-EA3C-4B01-B4C2-172CF5B57350}" type="pres">
      <dgm:prSet presAssocID="{0F903811-F885-4A15-A7AF-62CBA4E140E3}" presName="rootText1" presStyleLbl="node0" presStyleIdx="1" presStyleCnt="2" custScaleX="74125" custScaleY="61115" custLinFactY="5761" custLinFactNeighborX="26539" custLinFactNeighborY="100000">
        <dgm:presLayoutVars>
          <dgm:chPref val="3"/>
        </dgm:presLayoutVars>
      </dgm:prSet>
      <dgm:spPr/>
    </dgm:pt>
    <dgm:pt modelId="{FB3FC1A5-0D94-45F1-896C-8C66444D6A62}" type="pres">
      <dgm:prSet presAssocID="{0F903811-F885-4A15-A7AF-62CBA4E140E3}" presName="rootConnector1" presStyleLbl="node1" presStyleIdx="0" presStyleCnt="0"/>
      <dgm:spPr/>
    </dgm:pt>
    <dgm:pt modelId="{583EDF8E-8F2C-4ED7-9D52-439C147ECF97}" type="pres">
      <dgm:prSet presAssocID="{0F903811-F885-4A15-A7AF-62CBA4E140E3}" presName="hierChild2" presStyleCnt="0"/>
      <dgm:spPr/>
    </dgm:pt>
    <dgm:pt modelId="{C5B94A3A-033E-4C04-AF49-A3378EF32439}" type="pres">
      <dgm:prSet presAssocID="{0F903811-F885-4A15-A7AF-62CBA4E140E3}" presName="hierChild3" presStyleCnt="0"/>
      <dgm:spPr/>
    </dgm:pt>
  </dgm:ptLst>
  <dgm:cxnLst>
    <dgm:cxn modelId="{E10C9B06-0C40-4DC6-8EB4-816B0AAA92D6}" type="presOf" srcId="{39D9AD07-CA88-46CD-8ECC-47F66004368F}" destId="{AC177F7C-0F88-464B-9E3D-657FF13A76E0}" srcOrd="0" destOrd="0" presId="urn:microsoft.com/office/officeart/2005/8/layout/orgChart1"/>
    <dgm:cxn modelId="{850F611E-93E7-4BAB-8617-4AFE681AF0B1}" type="presOf" srcId="{1B65CEAA-8959-4BF6-8C7E-90B7A25A843E}" destId="{2EEFE66F-20A1-4586-956C-C9E08A0222C1}" srcOrd="1" destOrd="0" presId="urn:microsoft.com/office/officeart/2005/8/layout/orgChart1"/>
    <dgm:cxn modelId="{BB612623-4AF1-4F16-BF95-C7A08A333792}" type="presOf" srcId="{83BCA5D9-F541-4B0C-A9AB-43DA552E6AA5}" destId="{17240B4D-E1F1-492D-8813-4149D76FA29A}" srcOrd="0" destOrd="0" presId="urn:microsoft.com/office/officeart/2005/8/layout/orgChart1"/>
    <dgm:cxn modelId="{41B3EA26-0A20-481D-954B-746C55EE0B4D}" srcId="{0C63F6C8-5B8A-414E-8CCA-ADDA22E27C4E}" destId="{1B65CEAA-8959-4BF6-8C7E-90B7A25A843E}" srcOrd="0" destOrd="0" parTransId="{1826AD5B-0336-4031-8C9E-21A91D7EE019}" sibTransId="{4BDC56E1-C457-42B8-8F72-DEBA1388D8AD}"/>
    <dgm:cxn modelId="{47C94970-C122-4F8D-87FD-2481B4D2CA45}" type="presOf" srcId="{0C63F6C8-5B8A-414E-8CCA-ADDA22E27C4E}" destId="{8E35D89F-06A5-4602-B3D7-1E3C9E8D74BB}" srcOrd="0" destOrd="0" presId="urn:microsoft.com/office/officeart/2005/8/layout/orgChart1"/>
    <dgm:cxn modelId="{5DFE065A-D1B2-419C-92F4-62A6FF0AAB51}" srcId="{1B65CEAA-8959-4BF6-8C7E-90B7A25A843E}" destId="{83BCA5D9-F541-4B0C-A9AB-43DA552E6AA5}" srcOrd="1" destOrd="0" parTransId="{D865FF00-5D9A-4CD2-9B1A-F2D2427B3F0A}" sibTransId="{999202E0-F0E5-4A7D-8502-BCEAF8B546D7}"/>
    <dgm:cxn modelId="{E7B2BE7A-94FF-49B7-B2BA-26F76AD8013A}" type="presOf" srcId="{0F903811-F885-4A15-A7AF-62CBA4E140E3}" destId="{FB3FC1A5-0D94-45F1-896C-8C66444D6A62}" srcOrd="1" destOrd="0" presId="urn:microsoft.com/office/officeart/2005/8/layout/orgChart1"/>
    <dgm:cxn modelId="{D507D77B-66D6-402C-916E-DD61AB5AFE53}" type="presOf" srcId="{83BCA5D9-F541-4B0C-A9AB-43DA552E6AA5}" destId="{8D47F5EC-3576-485F-92B0-6E71D14A8076}" srcOrd="1" destOrd="0" presId="urn:microsoft.com/office/officeart/2005/8/layout/orgChart1"/>
    <dgm:cxn modelId="{E72F3584-255C-49D8-811B-B85D3F8E52B8}" type="presOf" srcId="{D865FF00-5D9A-4CD2-9B1A-F2D2427B3F0A}" destId="{CDA68FF9-AD73-4AB2-96F2-DFF5B112AD9A}" srcOrd="0" destOrd="0" presId="urn:microsoft.com/office/officeart/2005/8/layout/orgChart1"/>
    <dgm:cxn modelId="{2FA1318F-72FD-4290-9C84-290FD02C97AA}" srcId="{0C63F6C8-5B8A-414E-8CCA-ADDA22E27C4E}" destId="{0F903811-F885-4A15-A7AF-62CBA4E140E3}" srcOrd="1" destOrd="0" parTransId="{0E5AF3DF-18FF-4B33-ABB9-712D36269A7C}" sibTransId="{26B249B1-2DC5-4710-AC99-E167FE77D589}"/>
    <dgm:cxn modelId="{2D14F1BC-C1FD-4D8F-9DCF-D38937C73B81}" type="presOf" srcId="{39D9AD07-CA88-46CD-8ECC-47F66004368F}" destId="{DC50CC2F-064E-4D92-A532-88978816CC7A}" srcOrd="1" destOrd="0" presId="urn:microsoft.com/office/officeart/2005/8/layout/orgChart1"/>
    <dgm:cxn modelId="{EB398EC1-11A8-474A-AC86-4635137BB268}" type="presOf" srcId="{0E59EFEC-CEF5-4329-B779-417E3E437FC6}" destId="{64588B6F-91D3-4751-89CD-956A42D0660C}" srcOrd="0" destOrd="0" presId="urn:microsoft.com/office/officeart/2005/8/layout/orgChart1"/>
    <dgm:cxn modelId="{FDEC9AD3-6211-443A-9C45-DB0BEADFF236}" type="presOf" srcId="{1B65CEAA-8959-4BF6-8C7E-90B7A25A843E}" destId="{9FB8BCFA-50DE-4C62-BF14-24F322DD53F4}" srcOrd="0" destOrd="0" presId="urn:microsoft.com/office/officeart/2005/8/layout/orgChart1"/>
    <dgm:cxn modelId="{7484AADC-38F1-464A-B7DB-BE46778E4C9B}" srcId="{1B65CEAA-8959-4BF6-8C7E-90B7A25A843E}" destId="{39D9AD07-CA88-46CD-8ECC-47F66004368F}" srcOrd="0" destOrd="0" parTransId="{0E59EFEC-CEF5-4329-B779-417E3E437FC6}" sibTransId="{7C4C7D65-7E45-4CDA-AAA1-A4B924C2694B}"/>
    <dgm:cxn modelId="{C68434FB-BD9C-4A11-8868-879A21C3DDF5}" type="presOf" srcId="{0F903811-F885-4A15-A7AF-62CBA4E140E3}" destId="{6050D33B-EA3C-4B01-B4C2-172CF5B57350}" srcOrd="0" destOrd="0" presId="urn:microsoft.com/office/officeart/2005/8/layout/orgChart1"/>
    <dgm:cxn modelId="{B969976B-9582-41A8-9EAF-DC69F0F22C10}" type="presParOf" srcId="{8E35D89F-06A5-4602-B3D7-1E3C9E8D74BB}" destId="{199EA9C8-FBBC-423C-8654-BF3584EE3FC1}" srcOrd="0" destOrd="0" presId="urn:microsoft.com/office/officeart/2005/8/layout/orgChart1"/>
    <dgm:cxn modelId="{7858A519-8344-495B-B960-52A116BF46BA}" type="presParOf" srcId="{199EA9C8-FBBC-423C-8654-BF3584EE3FC1}" destId="{0FA86EB7-7F30-4CF0-9FF2-1A8CE348D582}" srcOrd="0" destOrd="0" presId="urn:microsoft.com/office/officeart/2005/8/layout/orgChart1"/>
    <dgm:cxn modelId="{71124AC5-14A6-4F8D-9D91-5B38398C3144}" type="presParOf" srcId="{0FA86EB7-7F30-4CF0-9FF2-1A8CE348D582}" destId="{9FB8BCFA-50DE-4C62-BF14-24F322DD53F4}" srcOrd="0" destOrd="0" presId="urn:microsoft.com/office/officeart/2005/8/layout/orgChart1"/>
    <dgm:cxn modelId="{FC119DD5-8388-4538-B4D6-9CD454415C0C}" type="presParOf" srcId="{0FA86EB7-7F30-4CF0-9FF2-1A8CE348D582}" destId="{2EEFE66F-20A1-4586-956C-C9E08A0222C1}" srcOrd="1" destOrd="0" presId="urn:microsoft.com/office/officeart/2005/8/layout/orgChart1"/>
    <dgm:cxn modelId="{7A0B5154-39AE-4823-BFA2-1144166EA137}" type="presParOf" srcId="{199EA9C8-FBBC-423C-8654-BF3584EE3FC1}" destId="{A02438CE-BD5F-4257-AF20-2B6B9FA0F3AD}" srcOrd="1" destOrd="0" presId="urn:microsoft.com/office/officeart/2005/8/layout/orgChart1"/>
    <dgm:cxn modelId="{A95BE922-12EC-4B5A-BA4B-E81D71A296A9}" type="presParOf" srcId="{A02438CE-BD5F-4257-AF20-2B6B9FA0F3AD}" destId="{64588B6F-91D3-4751-89CD-956A42D0660C}" srcOrd="0" destOrd="0" presId="urn:microsoft.com/office/officeart/2005/8/layout/orgChart1"/>
    <dgm:cxn modelId="{6778FE4A-49BF-436A-ADFE-DEB4939DA00B}" type="presParOf" srcId="{A02438CE-BD5F-4257-AF20-2B6B9FA0F3AD}" destId="{F90224CE-AD2B-4FA5-B443-4156F88016A6}" srcOrd="1" destOrd="0" presId="urn:microsoft.com/office/officeart/2005/8/layout/orgChart1"/>
    <dgm:cxn modelId="{BDF7E540-DC04-47C4-8063-4032D19D4F18}" type="presParOf" srcId="{F90224CE-AD2B-4FA5-B443-4156F88016A6}" destId="{7CD25824-26F9-46D0-8646-CBB09EB1FFCA}" srcOrd="0" destOrd="0" presId="urn:microsoft.com/office/officeart/2005/8/layout/orgChart1"/>
    <dgm:cxn modelId="{ABDC7C01-3576-46C5-A270-A58AC6EA4C40}" type="presParOf" srcId="{7CD25824-26F9-46D0-8646-CBB09EB1FFCA}" destId="{AC177F7C-0F88-464B-9E3D-657FF13A76E0}" srcOrd="0" destOrd="0" presId="urn:microsoft.com/office/officeart/2005/8/layout/orgChart1"/>
    <dgm:cxn modelId="{D3C74DC2-8C8B-4A32-A634-E2C73B807E46}" type="presParOf" srcId="{7CD25824-26F9-46D0-8646-CBB09EB1FFCA}" destId="{DC50CC2F-064E-4D92-A532-88978816CC7A}" srcOrd="1" destOrd="0" presId="urn:microsoft.com/office/officeart/2005/8/layout/orgChart1"/>
    <dgm:cxn modelId="{3399DD29-FEED-4C15-BF46-2951B5B7D9A3}" type="presParOf" srcId="{F90224CE-AD2B-4FA5-B443-4156F88016A6}" destId="{7BDEC01E-04D1-4484-9AAC-20CBCC2648B2}" srcOrd="1" destOrd="0" presId="urn:microsoft.com/office/officeart/2005/8/layout/orgChart1"/>
    <dgm:cxn modelId="{B2E1DB57-AFB0-4D18-BEC4-26F908AAA755}" type="presParOf" srcId="{F90224CE-AD2B-4FA5-B443-4156F88016A6}" destId="{6B29AB62-BFD2-473F-9825-D0C0340364B5}" srcOrd="2" destOrd="0" presId="urn:microsoft.com/office/officeart/2005/8/layout/orgChart1"/>
    <dgm:cxn modelId="{E2431AE0-46A5-46AA-AE2C-DB333ACAAA7D}" type="presParOf" srcId="{A02438CE-BD5F-4257-AF20-2B6B9FA0F3AD}" destId="{CDA68FF9-AD73-4AB2-96F2-DFF5B112AD9A}" srcOrd="2" destOrd="0" presId="urn:microsoft.com/office/officeart/2005/8/layout/orgChart1"/>
    <dgm:cxn modelId="{BB56BF9B-1007-46A3-AE52-4265DDED5F4E}" type="presParOf" srcId="{A02438CE-BD5F-4257-AF20-2B6B9FA0F3AD}" destId="{0521CB60-CC83-4A25-AC13-D69222D3028E}" srcOrd="3" destOrd="0" presId="urn:microsoft.com/office/officeart/2005/8/layout/orgChart1"/>
    <dgm:cxn modelId="{8CDF9F22-348F-41D5-BC89-E0F76BEA79DE}" type="presParOf" srcId="{0521CB60-CC83-4A25-AC13-D69222D3028E}" destId="{AC85F6AF-F482-4B08-8B7D-05C4165C5096}" srcOrd="0" destOrd="0" presId="urn:microsoft.com/office/officeart/2005/8/layout/orgChart1"/>
    <dgm:cxn modelId="{D5EEBC7C-695B-4BA6-B01A-58B3B4025FB4}" type="presParOf" srcId="{AC85F6AF-F482-4B08-8B7D-05C4165C5096}" destId="{17240B4D-E1F1-492D-8813-4149D76FA29A}" srcOrd="0" destOrd="0" presId="urn:microsoft.com/office/officeart/2005/8/layout/orgChart1"/>
    <dgm:cxn modelId="{E779E908-9C48-4217-AD1C-99033F23AEAF}" type="presParOf" srcId="{AC85F6AF-F482-4B08-8B7D-05C4165C5096}" destId="{8D47F5EC-3576-485F-92B0-6E71D14A8076}" srcOrd="1" destOrd="0" presId="urn:microsoft.com/office/officeart/2005/8/layout/orgChart1"/>
    <dgm:cxn modelId="{C6502511-9C9B-4EA2-9548-100237445148}" type="presParOf" srcId="{0521CB60-CC83-4A25-AC13-D69222D3028E}" destId="{0EEFFF98-11B8-4C5E-9F8E-DD5EB3C80AD1}" srcOrd="1" destOrd="0" presId="urn:microsoft.com/office/officeart/2005/8/layout/orgChart1"/>
    <dgm:cxn modelId="{BC601C60-490F-4C46-865D-0738B40C51F3}" type="presParOf" srcId="{0521CB60-CC83-4A25-AC13-D69222D3028E}" destId="{220126A7-A6E1-44D2-8ABA-536189411A64}" srcOrd="2" destOrd="0" presId="urn:microsoft.com/office/officeart/2005/8/layout/orgChart1"/>
    <dgm:cxn modelId="{FD56485E-41D4-4765-A67D-678BDC925DFD}" type="presParOf" srcId="{199EA9C8-FBBC-423C-8654-BF3584EE3FC1}" destId="{BA3FC1C1-D4E8-4509-8A95-AB67EE3B541A}" srcOrd="2" destOrd="0" presId="urn:microsoft.com/office/officeart/2005/8/layout/orgChart1"/>
    <dgm:cxn modelId="{C31C9B49-2AA5-49F4-8006-BCD3569CC4E9}" type="presParOf" srcId="{8E35D89F-06A5-4602-B3D7-1E3C9E8D74BB}" destId="{14E56A14-1AA3-4782-99D0-41CBEA1730C0}" srcOrd="1" destOrd="0" presId="urn:microsoft.com/office/officeart/2005/8/layout/orgChart1"/>
    <dgm:cxn modelId="{03C8E011-A61D-4BC7-97E6-B493AFA07B02}" type="presParOf" srcId="{14E56A14-1AA3-4782-99D0-41CBEA1730C0}" destId="{DCD1D994-9E4E-4337-BBBA-098C4DABC9C8}" srcOrd="0" destOrd="0" presId="urn:microsoft.com/office/officeart/2005/8/layout/orgChart1"/>
    <dgm:cxn modelId="{C7DE4586-75B2-4219-93C0-1970D20AC7D4}" type="presParOf" srcId="{DCD1D994-9E4E-4337-BBBA-098C4DABC9C8}" destId="{6050D33B-EA3C-4B01-B4C2-172CF5B57350}" srcOrd="0" destOrd="0" presId="urn:microsoft.com/office/officeart/2005/8/layout/orgChart1"/>
    <dgm:cxn modelId="{D4D62093-5CD5-47AD-A758-0D82C7E935EC}" type="presParOf" srcId="{DCD1D994-9E4E-4337-BBBA-098C4DABC9C8}" destId="{FB3FC1A5-0D94-45F1-896C-8C66444D6A62}" srcOrd="1" destOrd="0" presId="urn:microsoft.com/office/officeart/2005/8/layout/orgChart1"/>
    <dgm:cxn modelId="{FC58F258-0741-4138-BD3F-2330C6968C05}" type="presParOf" srcId="{14E56A14-1AA3-4782-99D0-41CBEA1730C0}" destId="{583EDF8E-8F2C-4ED7-9D52-439C147ECF97}" srcOrd="1" destOrd="0" presId="urn:microsoft.com/office/officeart/2005/8/layout/orgChart1"/>
    <dgm:cxn modelId="{6DF3EEC1-C9F2-455E-9D9F-9D63F70DE2D8}" type="presParOf" srcId="{14E56A14-1AA3-4782-99D0-41CBEA1730C0}" destId="{C5B94A3A-033E-4C04-AF49-A3378EF3243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3CE5F5D-A36D-4A91-9B5E-897B414EE07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741093DA-B560-4DFE-A51D-0E8E65E2EB2B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800" b="1" dirty="0">
              <a:solidFill>
                <a:schemeClr val="tx1"/>
              </a:solidFill>
              <a:latin typeface="Book Antiqua" pitchFamily="18" charset="0"/>
            </a:rPr>
            <a:t>PUBLIC SECTOR BANKS</a:t>
          </a:r>
          <a:endParaRPr lang="en-IN" sz="28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81EA4C51-BBC5-4458-9B65-77749FF2E3FC}" type="parTrans" cxnId="{5883B930-0285-44FE-8BD2-5D188FE3D36B}">
      <dgm:prSet/>
      <dgm:spPr/>
      <dgm:t>
        <a:bodyPr/>
        <a:lstStyle/>
        <a:p>
          <a:endParaRPr lang="en-IN"/>
        </a:p>
      </dgm:t>
    </dgm:pt>
    <dgm:pt modelId="{8002DF05-0D3F-4D33-8F41-CA1A4BA9D1DE}" type="sibTrans" cxnId="{5883B930-0285-44FE-8BD2-5D188FE3D36B}">
      <dgm:prSet/>
      <dgm:spPr/>
      <dgm:t>
        <a:bodyPr/>
        <a:lstStyle/>
        <a:p>
          <a:endParaRPr lang="en-IN"/>
        </a:p>
      </dgm:t>
    </dgm:pt>
    <dgm:pt modelId="{A296E95E-FCB2-40CC-BB4E-1F82DF99C501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400" b="1" dirty="0">
              <a:solidFill>
                <a:schemeClr val="tx1"/>
              </a:solidFill>
              <a:latin typeface="Book Antiqua" pitchFamily="18" charset="0"/>
            </a:rPr>
            <a:t>SBI &amp; ITS SUBSIDARIES</a:t>
          </a:r>
        </a:p>
        <a:p>
          <a:r>
            <a:rPr lang="en-US" sz="2400" b="1" dirty="0">
              <a:solidFill>
                <a:schemeClr val="tx1"/>
              </a:solidFill>
              <a:latin typeface="Book Antiqua" pitchFamily="18" charset="0"/>
            </a:rPr>
            <a:t>(now SBI)</a:t>
          </a:r>
          <a:endParaRPr lang="en-IN" sz="24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BA80C05B-686D-425B-BD45-08B9E17C19F4}" type="parTrans" cxnId="{E15743D4-7BD1-4648-8309-74672E7A6940}">
      <dgm:prSet/>
      <dgm:spPr>
        <a:solidFill>
          <a:srgbClr val="FFFF00"/>
        </a:solidFill>
      </dgm:spPr>
      <dgm:t>
        <a:bodyPr/>
        <a:lstStyle/>
        <a:p>
          <a:endParaRPr lang="en-IN"/>
        </a:p>
      </dgm:t>
    </dgm:pt>
    <dgm:pt modelId="{1ACD8ACB-80AA-45CF-8C9B-8BA6CD41F570}" type="sibTrans" cxnId="{E15743D4-7BD1-4648-8309-74672E7A6940}">
      <dgm:prSet/>
      <dgm:spPr/>
      <dgm:t>
        <a:bodyPr/>
        <a:lstStyle/>
        <a:p>
          <a:endParaRPr lang="en-IN"/>
        </a:p>
      </dgm:t>
    </dgm:pt>
    <dgm:pt modelId="{000CF98A-3DC4-416F-A95D-3EEAA0A26400}">
      <dgm:prSet phldrT="[Text]" custT="1"/>
      <dgm:spPr>
        <a:solidFill>
          <a:schemeClr val="bg1"/>
        </a:solidFill>
      </dgm:spPr>
      <dgm:t>
        <a:bodyPr/>
        <a:lstStyle/>
        <a:p>
          <a:pPr algn="ctr"/>
          <a:r>
            <a:rPr lang="en-US" sz="2400" b="1" dirty="0">
              <a:solidFill>
                <a:schemeClr val="tx1"/>
              </a:solidFill>
              <a:latin typeface="Book Antiqua" pitchFamily="18" charset="0"/>
            </a:rPr>
            <a:t>NATIONALISED BANKS	</a:t>
          </a:r>
          <a:endParaRPr lang="en-IN" sz="24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21CCD972-34B6-4A48-8928-DD46E6F56B03}" type="parTrans" cxnId="{51259A10-48E5-4868-9032-72E114B71B81}">
      <dgm:prSet/>
      <dgm:spPr>
        <a:solidFill>
          <a:srgbClr val="FFFF00"/>
        </a:solidFill>
      </dgm:spPr>
      <dgm:t>
        <a:bodyPr/>
        <a:lstStyle/>
        <a:p>
          <a:endParaRPr lang="en-IN"/>
        </a:p>
      </dgm:t>
    </dgm:pt>
    <dgm:pt modelId="{0EE0ABDB-A31B-4E7C-BBF7-F829373A1C76}" type="sibTrans" cxnId="{51259A10-48E5-4868-9032-72E114B71B81}">
      <dgm:prSet/>
      <dgm:spPr/>
      <dgm:t>
        <a:bodyPr/>
        <a:lstStyle/>
        <a:p>
          <a:endParaRPr lang="en-IN"/>
        </a:p>
      </dgm:t>
    </dgm:pt>
    <dgm:pt modelId="{50647594-D50B-49C7-8F2D-E42E2FF2983B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800" b="1" dirty="0">
              <a:solidFill>
                <a:schemeClr val="tx1"/>
              </a:solidFill>
              <a:latin typeface="Book Antiqua" pitchFamily="18" charset="0"/>
            </a:rPr>
            <a:t>REGIONAL RURAL BANKS</a:t>
          </a:r>
          <a:endParaRPr lang="en-IN" sz="28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5BBFF843-A5AA-4CBB-B166-43F93492FC80}" type="parTrans" cxnId="{F67B4D20-1DFF-4758-BC39-7E094135764C}">
      <dgm:prSet/>
      <dgm:spPr>
        <a:solidFill>
          <a:srgbClr val="FFFF00"/>
        </a:solidFill>
      </dgm:spPr>
      <dgm:t>
        <a:bodyPr/>
        <a:lstStyle/>
        <a:p>
          <a:endParaRPr lang="en-IN"/>
        </a:p>
      </dgm:t>
    </dgm:pt>
    <dgm:pt modelId="{F7B54F31-7785-401E-AB2C-897234DD32C5}" type="sibTrans" cxnId="{F67B4D20-1DFF-4758-BC39-7E094135764C}">
      <dgm:prSet/>
      <dgm:spPr/>
      <dgm:t>
        <a:bodyPr/>
        <a:lstStyle/>
        <a:p>
          <a:endParaRPr lang="en-IN"/>
        </a:p>
      </dgm:t>
    </dgm:pt>
    <dgm:pt modelId="{430EB751-1518-4303-A2F5-75FD129E98A5}" type="pres">
      <dgm:prSet presAssocID="{93CE5F5D-A36D-4A91-9B5E-897B414EE07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AAF445B-D96B-438A-916F-F5F217983F38}" type="pres">
      <dgm:prSet presAssocID="{741093DA-B560-4DFE-A51D-0E8E65E2EB2B}" presName="hierRoot1" presStyleCnt="0">
        <dgm:presLayoutVars>
          <dgm:hierBranch val="init"/>
        </dgm:presLayoutVars>
      </dgm:prSet>
      <dgm:spPr/>
    </dgm:pt>
    <dgm:pt modelId="{83538E0A-CD86-4F0B-B4B2-01D4D43A71F7}" type="pres">
      <dgm:prSet presAssocID="{741093DA-B560-4DFE-A51D-0E8E65E2EB2B}" presName="rootComposite1" presStyleCnt="0"/>
      <dgm:spPr/>
    </dgm:pt>
    <dgm:pt modelId="{28C460F2-6BFB-42A2-805B-258E102758A6}" type="pres">
      <dgm:prSet presAssocID="{741093DA-B560-4DFE-A51D-0E8E65E2EB2B}" presName="rootText1" presStyleLbl="node0" presStyleIdx="0" presStyleCnt="1" custScaleX="142707">
        <dgm:presLayoutVars>
          <dgm:chPref val="3"/>
        </dgm:presLayoutVars>
      </dgm:prSet>
      <dgm:spPr/>
    </dgm:pt>
    <dgm:pt modelId="{63B39602-6DA6-40F9-B536-ABA541C0AE47}" type="pres">
      <dgm:prSet presAssocID="{741093DA-B560-4DFE-A51D-0E8E65E2EB2B}" presName="rootConnector1" presStyleLbl="node1" presStyleIdx="0" presStyleCnt="0"/>
      <dgm:spPr/>
    </dgm:pt>
    <dgm:pt modelId="{F16C3ACF-BD91-4076-9E81-EECBB9EEA03A}" type="pres">
      <dgm:prSet presAssocID="{741093DA-B560-4DFE-A51D-0E8E65E2EB2B}" presName="hierChild2" presStyleCnt="0"/>
      <dgm:spPr/>
    </dgm:pt>
    <dgm:pt modelId="{9F8F084C-555B-4BCE-9B54-5D60FB8A0D3C}" type="pres">
      <dgm:prSet presAssocID="{BA80C05B-686D-425B-BD45-08B9E17C19F4}" presName="Name37" presStyleLbl="parChTrans1D2" presStyleIdx="0" presStyleCnt="3"/>
      <dgm:spPr/>
    </dgm:pt>
    <dgm:pt modelId="{CF75122C-A93B-4E34-81C9-4F01B5018E4D}" type="pres">
      <dgm:prSet presAssocID="{A296E95E-FCB2-40CC-BB4E-1F82DF99C501}" presName="hierRoot2" presStyleCnt="0">
        <dgm:presLayoutVars>
          <dgm:hierBranch val="init"/>
        </dgm:presLayoutVars>
      </dgm:prSet>
      <dgm:spPr/>
    </dgm:pt>
    <dgm:pt modelId="{23527043-0864-489E-911C-78D40B56225F}" type="pres">
      <dgm:prSet presAssocID="{A296E95E-FCB2-40CC-BB4E-1F82DF99C501}" presName="rootComposite" presStyleCnt="0"/>
      <dgm:spPr/>
    </dgm:pt>
    <dgm:pt modelId="{6C4641B5-B8F7-46FC-9FB6-3150ABD13D17}" type="pres">
      <dgm:prSet presAssocID="{A296E95E-FCB2-40CC-BB4E-1F82DF99C501}" presName="rootText" presStyleLbl="node2" presStyleIdx="0" presStyleCnt="3">
        <dgm:presLayoutVars>
          <dgm:chPref val="3"/>
        </dgm:presLayoutVars>
      </dgm:prSet>
      <dgm:spPr/>
    </dgm:pt>
    <dgm:pt modelId="{888FEFC0-ECE9-4103-9227-BF9A0539FB43}" type="pres">
      <dgm:prSet presAssocID="{A296E95E-FCB2-40CC-BB4E-1F82DF99C501}" presName="rootConnector" presStyleLbl="node2" presStyleIdx="0" presStyleCnt="3"/>
      <dgm:spPr/>
    </dgm:pt>
    <dgm:pt modelId="{2667E330-A53E-4C1B-B94E-7144579A9D97}" type="pres">
      <dgm:prSet presAssocID="{A296E95E-FCB2-40CC-BB4E-1F82DF99C501}" presName="hierChild4" presStyleCnt="0"/>
      <dgm:spPr/>
    </dgm:pt>
    <dgm:pt modelId="{ACC9F413-9557-48FF-ABE8-A62B87C064DE}" type="pres">
      <dgm:prSet presAssocID="{A296E95E-FCB2-40CC-BB4E-1F82DF99C501}" presName="hierChild5" presStyleCnt="0"/>
      <dgm:spPr/>
    </dgm:pt>
    <dgm:pt modelId="{26057DD7-58C4-462D-BCD8-EB993861BFFB}" type="pres">
      <dgm:prSet presAssocID="{21CCD972-34B6-4A48-8928-DD46E6F56B03}" presName="Name37" presStyleLbl="parChTrans1D2" presStyleIdx="1" presStyleCnt="3"/>
      <dgm:spPr/>
    </dgm:pt>
    <dgm:pt modelId="{3D3A5A2E-9D6B-4D05-887E-ACE1427C1E6E}" type="pres">
      <dgm:prSet presAssocID="{000CF98A-3DC4-416F-A95D-3EEAA0A26400}" presName="hierRoot2" presStyleCnt="0">
        <dgm:presLayoutVars>
          <dgm:hierBranch val="init"/>
        </dgm:presLayoutVars>
      </dgm:prSet>
      <dgm:spPr/>
    </dgm:pt>
    <dgm:pt modelId="{20DC303F-0450-4D32-9DD0-CF9BA32A7F08}" type="pres">
      <dgm:prSet presAssocID="{000CF98A-3DC4-416F-A95D-3EEAA0A26400}" presName="rootComposite" presStyleCnt="0"/>
      <dgm:spPr/>
    </dgm:pt>
    <dgm:pt modelId="{48443907-570C-4509-8C2C-0B3BDB86A618}" type="pres">
      <dgm:prSet presAssocID="{000CF98A-3DC4-416F-A95D-3EEAA0A26400}" presName="rootText" presStyleLbl="node2" presStyleIdx="1" presStyleCnt="3">
        <dgm:presLayoutVars>
          <dgm:chPref val="3"/>
        </dgm:presLayoutVars>
      </dgm:prSet>
      <dgm:spPr/>
    </dgm:pt>
    <dgm:pt modelId="{E038D6E6-1D87-41B1-BA59-41ED951649CA}" type="pres">
      <dgm:prSet presAssocID="{000CF98A-3DC4-416F-A95D-3EEAA0A26400}" presName="rootConnector" presStyleLbl="node2" presStyleIdx="1" presStyleCnt="3"/>
      <dgm:spPr/>
    </dgm:pt>
    <dgm:pt modelId="{DC3708BF-FC62-4747-A0A8-3F3FDAB0BF5A}" type="pres">
      <dgm:prSet presAssocID="{000CF98A-3DC4-416F-A95D-3EEAA0A26400}" presName="hierChild4" presStyleCnt="0"/>
      <dgm:spPr/>
    </dgm:pt>
    <dgm:pt modelId="{455EEF2D-11B6-4C29-9301-EEACE9520F3F}" type="pres">
      <dgm:prSet presAssocID="{000CF98A-3DC4-416F-A95D-3EEAA0A26400}" presName="hierChild5" presStyleCnt="0"/>
      <dgm:spPr/>
    </dgm:pt>
    <dgm:pt modelId="{D333D325-E739-467C-8DB8-236722476BAA}" type="pres">
      <dgm:prSet presAssocID="{5BBFF843-A5AA-4CBB-B166-43F93492FC80}" presName="Name37" presStyleLbl="parChTrans1D2" presStyleIdx="2" presStyleCnt="3"/>
      <dgm:spPr/>
    </dgm:pt>
    <dgm:pt modelId="{36D52BB5-7742-4C43-8D23-BA3BEF03BC18}" type="pres">
      <dgm:prSet presAssocID="{50647594-D50B-49C7-8F2D-E42E2FF2983B}" presName="hierRoot2" presStyleCnt="0">
        <dgm:presLayoutVars>
          <dgm:hierBranch val="init"/>
        </dgm:presLayoutVars>
      </dgm:prSet>
      <dgm:spPr/>
    </dgm:pt>
    <dgm:pt modelId="{79E00A22-7BEF-4FCF-8EA2-1E8B0023A863}" type="pres">
      <dgm:prSet presAssocID="{50647594-D50B-49C7-8F2D-E42E2FF2983B}" presName="rootComposite" presStyleCnt="0"/>
      <dgm:spPr/>
    </dgm:pt>
    <dgm:pt modelId="{6469262E-7FF7-4526-81B8-E7E531A35465}" type="pres">
      <dgm:prSet presAssocID="{50647594-D50B-49C7-8F2D-E42E2FF2983B}" presName="rootText" presStyleLbl="node2" presStyleIdx="2" presStyleCnt="3">
        <dgm:presLayoutVars>
          <dgm:chPref val="3"/>
        </dgm:presLayoutVars>
      </dgm:prSet>
      <dgm:spPr/>
    </dgm:pt>
    <dgm:pt modelId="{055D2813-25C7-4154-8571-0F0B38A09863}" type="pres">
      <dgm:prSet presAssocID="{50647594-D50B-49C7-8F2D-E42E2FF2983B}" presName="rootConnector" presStyleLbl="node2" presStyleIdx="2" presStyleCnt="3"/>
      <dgm:spPr/>
    </dgm:pt>
    <dgm:pt modelId="{C261E55D-EA58-4A08-8F01-942CB0144463}" type="pres">
      <dgm:prSet presAssocID="{50647594-D50B-49C7-8F2D-E42E2FF2983B}" presName="hierChild4" presStyleCnt="0"/>
      <dgm:spPr/>
    </dgm:pt>
    <dgm:pt modelId="{6E6608AF-67EC-4DF7-A49E-9CD20F149CF7}" type="pres">
      <dgm:prSet presAssocID="{50647594-D50B-49C7-8F2D-E42E2FF2983B}" presName="hierChild5" presStyleCnt="0"/>
      <dgm:spPr/>
    </dgm:pt>
    <dgm:pt modelId="{FEA9DE21-27BA-428F-B5D9-DE58F5E4BBC9}" type="pres">
      <dgm:prSet presAssocID="{741093DA-B560-4DFE-A51D-0E8E65E2EB2B}" presName="hierChild3" presStyleCnt="0"/>
      <dgm:spPr/>
    </dgm:pt>
  </dgm:ptLst>
  <dgm:cxnLst>
    <dgm:cxn modelId="{E765AA09-C464-4A2C-BD42-F0B58F677FDC}" type="presOf" srcId="{741093DA-B560-4DFE-A51D-0E8E65E2EB2B}" destId="{63B39602-6DA6-40F9-B536-ABA541C0AE47}" srcOrd="1" destOrd="0" presId="urn:microsoft.com/office/officeart/2005/8/layout/orgChart1"/>
    <dgm:cxn modelId="{51259A10-48E5-4868-9032-72E114B71B81}" srcId="{741093DA-B560-4DFE-A51D-0E8E65E2EB2B}" destId="{000CF98A-3DC4-416F-A95D-3EEAA0A26400}" srcOrd="1" destOrd="0" parTransId="{21CCD972-34B6-4A48-8928-DD46E6F56B03}" sibTransId="{0EE0ABDB-A31B-4E7C-BBF7-F829373A1C76}"/>
    <dgm:cxn modelId="{E340D418-8BB4-4C44-9228-C090D571DE14}" type="presOf" srcId="{A296E95E-FCB2-40CC-BB4E-1F82DF99C501}" destId="{6C4641B5-B8F7-46FC-9FB6-3150ABD13D17}" srcOrd="0" destOrd="0" presId="urn:microsoft.com/office/officeart/2005/8/layout/orgChart1"/>
    <dgm:cxn modelId="{F67B4D20-1DFF-4758-BC39-7E094135764C}" srcId="{741093DA-B560-4DFE-A51D-0E8E65E2EB2B}" destId="{50647594-D50B-49C7-8F2D-E42E2FF2983B}" srcOrd="2" destOrd="0" parTransId="{5BBFF843-A5AA-4CBB-B166-43F93492FC80}" sibTransId="{F7B54F31-7785-401E-AB2C-897234DD32C5}"/>
    <dgm:cxn modelId="{5883B930-0285-44FE-8BD2-5D188FE3D36B}" srcId="{93CE5F5D-A36D-4A91-9B5E-897B414EE075}" destId="{741093DA-B560-4DFE-A51D-0E8E65E2EB2B}" srcOrd="0" destOrd="0" parTransId="{81EA4C51-BBC5-4458-9B65-77749FF2E3FC}" sibTransId="{8002DF05-0D3F-4D33-8F41-CA1A4BA9D1DE}"/>
    <dgm:cxn modelId="{B8F8F734-E29E-4C0C-8E8D-EE69A9123272}" type="presOf" srcId="{BA80C05B-686D-425B-BD45-08B9E17C19F4}" destId="{9F8F084C-555B-4BCE-9B54-5D60FB8A0D3C}" srcOrd="0" destOrd="0" presId="urn:microsoft.com/office/officeart/2005/8/layout/orgChart1"/>
    <dgm:cxn modelId="{82E6E165-B5E7-4565-9A34-B129886EF865}" type="presOf" srcId="{50647594-D50B-49C7-8F2D-E42E2FF2983B}" destId="{055D2813-25C7-4154-8571-0F0B38A09863}" srcOrd="1" destOrd="0" presId="urn:microsoft.com/office/officeart/2005/8/layout/orgChart1"/>
    <dgm:cxn modelId="{95DC8E47-82E3-4EBB-AB91-FD601D02EE19}" type="presOf" srcId="{5BBFF843-A5AA-4CBB-B166-43F93492FC80}" destId="{D333D325-E739-467C-8DB8-236722476BAA}" srcOrd="0" destOrd="0" presId="urn:microsoft.com/office/officeart/2005/8/layout/orgChart1"/>
    <dgm:cxn modelId="{A64F2B4F-4DF6-4BF9-9A28-3397F10D7510}" type="presOf" srcId="{93CE5F5D-A36D-4A91-9B5E-897B414EE075}" destId="{430EB751-1518-4303-A2F5-75FD129E98A5}" srcOrd="0" destOrd="0" presId="urn:microsoft.com/office/officeart/2005/8/layout/orgChart1"/>
    <dgm:cxn modelId="{32145F77-0A8A-42CC-963D-6D78B5961CF6}" type="presOf" srcId="{000CF98A-3DC4-416F-A95D-3EEAA0A26400}" destId="{E038D6E6-1D87-41B1-BA59-41ED951649CA}" srcOrd="1" destOrd="0" presId="urn:microsoft.com/office/officeart/2005/8/layout/orgChart1"/>
    <dgm:cxn modelId="{519B5477-67DF-49AC-B303-6898B23B98B8}" type="presOf" srcId="{000CF98A-3DC4-416F-A95D-3EEAA0A26400}" destId="{48443907-570C-4509-8C2C-0B3BDB86A618}" srcOrd="0" destOrd="0" presId="urn:microsoft.com/office/officeart/2005/8/layout/orgChart1"/>
    <dgm:cxn modelId="{C156C08F-7220-431E-A611-5769F93B97ED}" type="presOf" srcId="{21CCD972-34B6-4A48-8928-DD46E6F56B03}" destId="{26057DD7-58C4-462D-BCD8-EB993861BFFB}" srcOrd="0" destOrd="0" presId="urn:microsoft.com/office/officeart/2005/8/layout/orgChart1"/>
    <dgm:cxn modelId="{59B9DED1-F228-47C4-904B-DA4F0B0343BD}" type="presOf" srcId="{741093DA-B560-4DFE-A51D-0E8E65E2EB2B}" destId="{28C460F2-6BFB-42A2-805B-258E102758A6}" srcOrd="0" destOrd="0" presId="urn:microsoft.com/office/officeart/2005/8/layout/orgChart1"/>
    <dgm:cxn modelId="{E15743D4-7BD1-4648-8309-74672E7A6940}" srcId="{741093DA-B560-4DFE-A51D-0E8E65E2EB2B}" destId="{A296E95E-FCB2-40CC-BB4E-1F82DF99C501}" srcOrd="0" destOrd="0" parTransId="{BA80C05B-686D-425B-BD45-08B9E17C19F4}" sibTransId="{1ACD8ACB-80AA-45CF-8C9B-8BA6CD41F570}"/>
    <dgm:cxn modelId="{0EF2B8E5-D509-47E9-B473-59EBFFA4E02D}" type="presOf" srcId="{A296E95E-FCB2-40CC-BB4E-1F82DF99C501}" destId="{888FEFC0-ECE9-4103-9227-BF9A0539FB43}" srcOrd="1" destOrd="0" presId="urn:microsoft.com/office/officeart/2005/8/layout/orgChart1"/>
    <dgm:cxn modelId="{92D119EA-9228-4329-AA89-CB677A810235}" type="presOf" srcId="{50647594-D50B-49C7-8F2D-E42E2FF2983B}" destId="{6469262E-7FF7-4526-81B8-E7E531A35465}" srcOrd="0" destOrd="0" presId="urn:microsoft.com/office/officeart/2005/8/layout/orgChart1"/>
    <dgm:cxn modelId="{5FF8500D-7978-4883-B7AC-152158258A5D}" type="presParOf" srcId="{430EB751-1518-4303-A2F5-75FD129E98A5}" destId="{2AAF445B-D96B-438A-916F-F5F217983F38}" srcOrd="0" destOrd="0" presId="urn:microsoft.com/office/officeart/2005/8/layout/orgChart1"/>
    <dgm:cxn modelId="{B442544D-A0BD-4A18-B53C-B0541D3F823D}" type="presParOf" srcId="{2AAF445B-D96B-438A-916F-F5F217983F38}" destId="{83538E0A-CD86-4F0B-B4B2-01D4D43A71F7}" srcOrd="0" destOrd="0" presId="urn:microsoft.com/office/officeart/2005/8/layout/orgChart1"/>
    <dgm:cxn modelId="{25A0175C-291C-41D7-A628-9AB9CEB4853C}" type="presParOf" srcId="{83538E0A-CD86-4F0B-B4B2-01D4D43A71F7}" destId="{28C460F2-6BFB-42A2-805B-258E102758A6}" srcOrd="0" destOrd="0" presId="urn:microsoft.com/office/officeart/2005/8/layout/orgChart1"/>
    <dgm:cxn modelId="{7EFE73A1-F032-4D58-920B-0A19E7C7D9DA}" type="presParOf" srcId="{83538E0A-CD86-4F0B-B4B2-01D4D43A71F7}" destId="{63B39602-6DA6-40F9-B536-ABA541C0AE47}" srcOrd="1" destOrd="0" presId="urn:microsoft.com/office/officeart/2005/8/layout/orgChart1"/>
    <dgm:cxn modelId="{C3749A98-247F-47E3-8339-B16945ADD8BB}" type="presParOf" srcId="{2AAF445B-D96B-438A-916F-F5F217983F38}" destId="{F16C3ACF-BD91-4076-9E81-EECBB9EEA03A}" srcOrd="1" destOrd="0" presId="urn:microsoft.com/office/officeart/2005/8/layout/orgChart1"/>
    <dgm:cxn modelId="{FF7F15E4-4F8B-4894-9AEB-0094BD1E2CAA}" type="presParOf" srcId="{F16C3ACF-BD91-4076-9E81-EECBB9EEA03A}" destId="{9F8F084C-555B-4BCE-9B54-5D60FB8A0D3C}" srcOrd="0" destOrd="0" presId="urn:microsoft.com/office/officeart/2005/8/layout/orgChart1"/>
    <dgm:cxn modelId="{32891FF9-FF08-4BAD-9DB4-37CBD1E4E07D}" type="presParOf" srcId="{F16C3ACF-BD91-4076-9E81-EECBB9EEA03A}" destId="{CF75122C-A93B-4E34-81C9-4F01B5018E4D}" srcOrd="1" destOrd="0" presId="urn:microsoft.com/office/officeart/2005/8/layout/orgChart1"/>
    <dgm:cxn modelId="{62391965-3D68-4107-AC4F-822849F02CF8}" type="presParOf" srcId="{CF75122C-A93B-4E34-81C9-4F01B5018E4D}" destId="{23527043-0864-489E-911C-78D40B56225F}" srcOrd="0" destOrd="0" presId="urn:microsoft.com/office/officeart/2005/8/layout/orgChart1"/>
    <dgm:cxn modelId="{BA45D5BA-2534-4A89-A5A9-3BA6C353D828}" type="presParOf" srcId="{23527043-0864-489E-911C-78D40B56225F}" destId="{6C4641B5-B8F7-46FC-9FB6-3150ABD13D17}" srcOrd="0" destOrd="0" presId="urn:microsoft.com/office/officeart/2005/8/layout/orgChart1"/>
    <dgm:cxn modelId="{EE91B2B1-DDDB-45DF-9108-40ADD6190E86}" type="presParOf" srcId="{23527043-0864-489E-911C-78D40B56225F}" destId="{888FEFC0-ECE9-4103-9227-BF9A0539FB43}" srcOrd="1" destOrd="0" presId="urn:microsoft.com/office/officeart/2005/8/layout/orgChart1"/>
    <dgm:cxn modelId="{80A4D60A-2E60-4097-B9FE-5B7BF4BD3002}" type="presParOf" srcId="{CF75122C-A93B-4E34-81C9-4F01B5018E4D}" destId="{2667E330-A53E-4C1B-B94E-7144579A9D97}" srcOrd="1" destOrd="0" presId="urn:microsoft.com/office/officeart/2005/8/layout/orgChart1"/>
    <dgm:cxn modelId="{13B1E411-15A4-4FDB-808D-88E64201A8C1}" type="presParOf" srcId="{CF75122C-A93B-4E34-81C9-4F01B5018E4D}" destId="{ACC9F413-9557-48FF-ABE8-A62B87C064DE}" srcOrd="2" destOrd="0" presId="urn:microsoft.com/office/officeart/2005/8/layout/orgChart1"/>
    <dgm:cxn modelId="{5E036289-EF2C-4C14-BB74-2921303E430B}" type="presParOf" srcId="{F16C3ACF-BD91-4076-9E81-EECBB9EEA03A}" destId="{26057DD7-58C4-462D-BCD8-EB993861BFFB}" srcOrd="2" destOrd="0" presId="urn:microsoft.com/office/officeart/2005/8/layout/orgChart1"/>
    <dgm:cxn modelId="{FEE1AB77-7476-481F-B65E-DD8061A58592}" type="presParOf" srcId="{F16C3ACF-BD91-4076-9E81-EECBB9EEA03A}" destId="{3D3A5A2E-9D6B-4D05-887E-ACE1427C1E6E}" srcOrd="3" destOrd="0" presId="urn:microsoft.com/office/officeart/2005/8/layout/orgChart1"/>
    <dgm:cxn modelId="{0C1330BD-4AB1-4C0E-A14B-47081C458103}" type="presParOf" srcId="{3D3A5A2E-9D6B-4D05-887E-ACE1427C1E6E}" destId="{20DC303F-0450-4D32-9DD0-CF9BA32A7F08}" srcOrd="0" destOrd="0" presId="urn:microsoft.com/office/officeart/2005/8/layout/orgChart1"/>
    <dgm:cxn modelId="{72F6C706-E6E6-44E1-B58F-F070CA622AF1}" type="presParOf" srcId="{20DC303F-0450-4D32-9DD0-CF9BA32A7F08}" destId="{48443907-570C-4509-8C2C-0B3BDB86A618}" srcOrd="0" destOrd="0" presId="urn:microsoft.com/office/officeart/2005/8/layout/orgChart1"/>
    <dgm:cxn modelId="{689C9611-762E-4166-B211-8E4C143817AD}" type="presParOf" srcId="{20DC303F-0450-4D32-9DD0-CF9BA32A7F08}" destId="{E038D6E6-1D87-41B1-BA59-41ED951649CA}" srcOrd="1" destOrd="0" presId="urn:microsoft.com/office/officeart/2005/8/layout/orgChart1"/>
    <dgm:cxn modelId="{4B5F2351-BD28-4A72-A91E-25A4CAEF79EA}" type="presParOf" srcId="{3D3A5A2E-9D6B-4D05-887E-ACE1427C1E6E}" destId="{DC3708BF-FC62-4747-A0A8-3F3FDAB0BF5A}" srcOrd="1" destOrd="0" presId="urn:microsoft.com/office/officeart/2005/8/layout/orgChart1"/>
    <dgm:cxn modelId="{5B7CF2C2-9153-4272-B2C2-DCB3731A9EA5}" type="presParOf" srcId="{3D3A5A2E-9D6B-4D05-887E-ACE1427C1E6E}" destId="{455EEF2D-11B6-4C29-9301-EEACE9520F3F}" srcOrd="2" destOrd="0" presId="urn:microsoft.com/office/officeart/2005/8/layout/orgChart1"/>
    <dgm:cxn modelId="{03C3D8D7-1DD8-40AB-AF88-A008B79FADE5}" type="presParOf" srcId="{F16C3ACF-BD91-4076-9E81-EECBB9EEA03A}" destId="{D333D325-E739-467C-8DB8-236722476BAA}" srcOrd="4" destOrd="0" presId="urn:microsoft.com/office/officeart/2005/8/layout/orgChart1"/>
    <dgm:cxn modelId="{854E9383-06F9-4937-AEBC-8BF8FA70BD7A}" type="presParOf" srcId="{F16C3ACF-BD91-4076-9E81-EECBB9EEA03A}" destId="{36D52BB5-7742-4C43-8D23-BA3BEF03BC18}" srcOrd="5" destOrd="0" presId="urn:microsoft.com/office/officeart/2005/8/layout/orgChart1"/>
    <dgm:cxn modelId="{E29FDDAC-648B-4C18-BADF-2F80DD773536}" type="presParOf" srcId="{36D52BB5-7742-4C43-8D23-BA3BEF03BC18}" destId="{79E00A22-7BEF-4FCF-8EA2-1E8B0023A863}" srcOrd="0" destOrd="0" presId="urn:microsoft.com/office/officeart/2005/8/layout/orgChart1"/>
    <dgm:cxn modelId="{366A53A3-1668-4B82-937E-94B3AAA8508B}" type="presParOf" srcId="{79E00A22-7BEF-4FCF-8EA2-1E8B0023A863}" destId="{6469262E-7FF7-4526-81B8-E7E531A35465}" srcOrd="0" destOrd="0" presId="urn:microsoft.com/office/officeart/2005/8/layout/orgChart1"/>
    <dgm:cxn modelId="{DB205756-3391-4C33-A11C-EFABF45C1089}" type="presParOf" srcId="{79E00A22-7BEF-4FCF-8EA2-1E8B0023A863}" destId="{055D2813-25C7-4154-8571-0F0B38A09863}" srcOrd="1" destOrd="0" presId="urn:microsoft.com/office/officeart/2005/8/layout/orgChart1"/>
    <dgm:cxn modelId="{430A5749-72E0-4957-A30D-671AB8C1ABDE}" type="presParOf" srcId="{36D52BB5-7742-4C43-8D23-BA3BEF03BC18}" destId="{C261E55D-EA58-4A08-8F01-942CB0144463}" srcOrd="1" destOrd="0" presId="urn:microsoft.com/office/officeart/2005/8/layout/orgChart1"/>
    <dgm:cxn modelId="{1A475B9C-69D5-4097-B068-3A0EA856871A}" type="presParOf" srcId="{36D52BB5-7742-4C43-8D23-BA3BEF03BC18}" destId="{6E6608AF-67EC-4DF7-A49E-9CD20F149CF7}" srcOrd="2" destOrd="0" presId="urn:microsoft.com/office/officeart/2005/8/layout/orgChart1"/>
    <dgm:cxn modelId="{BCC4D67D-4051-47F5-9F28-9A9000B5237A}" type="presParOf" srcId="{2AAF445B-D96B-438A-916F-F5F217983F38}" destId="{FEA9DE21-27BA-428F-B5D9-DE58F5E4BBC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67B38B0-D3B3-4663-AABF-FC86C1593D72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2B912624-93A0-4D49-87B9-0F57415F5826}">
      <dgm:prSet phldrT="[Text]"/>
      <dgm:spPr>
        <a:solidFill>
          <a:schemeClr val="accent2"/>
        </a:solidFill>
      </dgm:spPr>
      <dgm:t>
        <a:bodyPr/>
        <a:lstStyle/>
        <a:p>
          <a:r>
            <a:rPr lang="en-US" b="1" dirty="0">
              <a:latin typeface="Book Antiqua" pitchFamily="18" charset="0"/>
            </a:rPr>
            <a:t>Federations of Primary Credit Societies in a District </a:t>
          </a:r>
          <a:endParaRPr lang="en-IN" b="1" dirty="0">
            <a:latin typeface="Book Antiqua" pitchFamily="18" charset="0"/>
          </a:endParaRPr>
        </a:p>
      </dgm:t>
    </dgm:pt>
    <dgm:pt modelId="{E46CB99F-020F-4B0B-9DFC-B22144ABDFD9}" type="parTrans" cxnId="{CC003FB1-F9D8-4AB6-A7DB-01DCB76BC1B2}">
      <dgm:prSet/>
      <dgm:spPr/>
      <dgm:t>
        <a:bodyPr/>
        <a:lstStyle/>
        <a:p>
          <a:endParaRPr lang="en-IN"/>
        </a:p>
      </dgm:t>
    </dgm:pt>
    <dgm:pt modelId="{72E87EDA-671B-4F56-90E1-3B4671F3969E}" type="sibTrans" cxnId="{CC003FB1-F9D8-4AB6-A7DB-01DCB76BC1B2}">
      <dgm:prSet/>
      <dgm:spPr/>
      <dgm:t>
        <a:bodyPr/>
        <a:lstStyle/>
        <a:p>
          <a:endParaRPr lang="en-IN"/>
        </a:p>
      </dgm:t>
    </dgm:pt>
    <dgm:pt modelId="{FE5B9A1D-8444-4C00-B170-ECB38F1D3674}">
      <dgm:prSet phldrT="[Text]"/>
      <dgm:spPr>
        <a:solidFill>
          <a:schemeClr val="accent2"/>
        </a:solidFill>
      </dgm:spPr>
      <dgm:t>
        <a:bodyPr/>
        <a:lstStyle/>
        <a:p>
          <a:r>
            <a:rPr lang="en-US" b="1" dirty="0">
              <a:latin typeface="Book Antiqua" pitchFamily="18" charset="0"/>
            </a:rPr>
            <a:t>Membership of Primary Societies only</a:t>
          </a:r>
          <a:endParaRPr lang="en-IN" b="1" dirty="0">
            <a:latin typeface="Book Antiqua" pitchFamily="18" charset="0"/>
          </a:endParaRPr>
        </a:p>
      </dgm:t>
    </dgm:pt>
    <dgm:pt modelId="{A5775EF1-6FF8-4DC5-8CAB-FC20C732E265}" type="parTrans" cxnId="{38251499-B860-4AE7-B325-21B372326457}">
      <dgm:prSet/>
      <dgm:spPr>
        <a:solidFill>
          <a:schemeClr val="accent2"/>
        </a:solidFill>
      </dgm:spPr>
      <dgm:t>
        <a:bodyPr/>
        <a:lstStyle/>
        <a:p>
          <a:endParaRPr lang="en-IN" b="1">
            <a:latin typeface="Book Antiqua" pitchFamily="18" charset="0"/>
          </a:endParaRPr>
        </a:p>
      </dgm:t>
    </dgm:pt>
    <dgm:pt modelId="{24A3D0CB-066F-45A1-9F43-D271507BFCDD}" type="sibTrans" cxnId="{38251499-B860-4AE7-B325-21B372326457}">
      <dgm:prSet/>
      <dgm:spPr/>
      <dgm:t>
        <a:bodyPr/>
        <a:lstStyle/>
        <a:p>
          <a:endParaRPr lang="en-IN"/>
        </a:p>
      </dgm:t>
    </dgm:pt>
    <dgm:pt modelId="{E8202E67-B06D-407A-A79A-F05371779B29}">
      <dgm:prSet phldrT="[Text]"/>
      <dgm:spPr>
        <a:solidFill>
          <a:schemeClr val="accent2"/>
        </a:solidFill>
      </dgm:spPr>
      <dgm:t>
        <a:bodyPr/>
        <a:lstStyle/>
        <a:p>
          <a:r>
            <a:rPr lang="en-US" b="1" dirty="0">
              <a:latin typeface="Book Antiqua" pitchFamily="18" charset="0"/>
            </a:rPr>
            <a:t>Membership of  Societies as well as individual</a:t>
          </a:r>
          <a:endParaRPr lang="en-IN" b="1" dirty="0">
            <a:latin typeface="Book Antiqua" pitchFamily="18" charset="0"/>
          </a:endParaRPr>
        </a:p>
      </dgm:t>
    </dgm:pt>
    <dgm:pt modelId="{AB5FB10D-A841-4ACD-95A7-9F0341A9399C}" type="parTrans" cxnId="{1B0DCFB1-CE43-4349-9D72-215A3612F88A}">
      <dgm:prSet/>
      <dgm:spPr>
        <a:solidFill>
          <a:schemeClr val="accent2"/>
        </a:solidFill>
      </dgm:spPr>
      <dgm:t>
        <a:bodyPr/>
        <a:lstStyle/>
        <a:p>
          <a:endParaRPr lang="en-IN" b="1">
            <a:latin typeface="Book Antiqua" pitchFamily="18" charset="0"/>
          </a:endParaRPr>
        </a:p>
      </dgm:t>
    </dgm:pt>
    <dgm:pt modelId="{66571EF1-C6B0-448E-AD71-D67E8EFE062C}" type="sibTrans" cxnId="{1B0DCFB1-CE43-4349-9D72-215A3612F88A}">
      <dgm:prSet/>
      <dgm:spPr/>
      <dgm:t>
        <a:bodyPr/>
        <a:lstStyle/>
        <a:p>
          <a:endParaRPr lang="en-IN"/>
        </a:p>
      </dgm:t>
    </dgm:pt>
    <dgm:pt modelId="{A8F35D6E-4724-4A94-A169-F7F852D43850}" type="pres">
      <dgm:prSet presAssocID="{867B38B0-D3B3-4663-AABF-FC86C1593D7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57C9CFD-79C3-47EE-B1CE-C302F3C87D6B}" type="pres">
      <dgm:prSet presAssocID="{2B912624-93A0-4D49-87B9-0F57415F5826}" presName="root1" presStyleCnt="0"/>
      <dgm:spPr/>
    </dgm:pt>
    <dgm:pt modelId="{9ED1E481-3B9F-4345-9A06-AA3F1BD6087B}" type="pres">
      <dgm:prSet presAssocID="{2B912624-93A0-4D49-87B9-0F57415F5826}" presName="LevelOneTextNode" presStyleLbl="node0" presStyleIdx="0" presStyleCnt="1">
        <dgm:presLayoutVars>
          <dgm:chPref val="3"/>
        </dgm:presLayoutVars>
      </dgm:prSet>
      <dgm:spPr/>
    </dgm:pt>
    <dgm:pt modelId="{286AE3DB-8A1D-4ED5-A222-85C0B22CA487}" type="pres">
      <dgm:prSet presAssocID="{2B912624-93A0-4D49-87B9-0F57415F5826}" presName="level2hierChild" presStyleCnt="0"/>
      <dgm:spPr/>
    </dgm:pt>
    <dgm:pt modelId="{97B25453-B82A-42AE-9037-BB6A05F5E505}" type="pres">
      <dgm:prSet presAssocID="{A5775EF1-6FF8-4DC5-8CAB-FC20C732E265}" presName="conn2-1" presStyleLbl="parChTrans1D2" presStyleIdx="0" presStyleCnt="2"/>
      <dgm:spPr/>
    </dgm:pt>
    <dgm:pt modelId="{AB5720C6-AD6F-4CAA-BEE9-45B3A4CFE173}" type="pres">
      <dgm:prSet presAssocID="{A5775EF1-6FF8-4DC5-8CAB-FC20C732E265}" presName="connTx" presStyleLbl="parChTrans1D2" presStyleIdx="0" presStyleCnt="2"/>
      <dgm:spPr/>
    </dgm:pt>
    <dgm:pt modelId="{74326064-829A-429C-95DE-A2A76EBDB64C}" type="pres">
      <dgm:prSet presAssocID="{FE5B9A1D-8444-4C00-B170-ECB38F1D3674}" presName="root2" presStyleCnt="0"/>
      <dgm:spPr/>
    </dgm:pt>
    <dgm:pt modelId="{4452F1DC-2C7B-4CF1-92C5-1A803A9264A9}" type="pres">
      <dgm:prSet presAssocID="{FE5B9A1D-8444-4C00-B170-ECB38F1D3674}" presName="LevelTwoTextNode" presStyleLbl="node2" presStyleIdx="0" presStyleCnt="2">
        <dgm:presLayoutVars>
          <dgm:chPref val="3"/>
        </dgm:presLayoutVars>
      </dgm:prSet>
      <dgm:spPr/>
    </dgm:pt>
    <dgm:pt modelId="{1B6223A7-D731-47D9-BAD2-C6B88F116299}" type="pres">
      <dgm:prSet presAssocID="{FE5B9A1D-8444-4C00-B170-ECB38F1D3674}" presName="level3hierChild" presStyleCnt="0"/>
      <dgm:spPr/>
    </dgm:pt>
    <dgm:pt modelId="{753504B1-934B-41A0-B8E6-13DAE879BDA3}" type="pres">
      <dgm:prSet presAssocID="{AB5FB10D-A841-4ACD-95A7-9F0341A9399C}" presName="conn2-1" presStyleLbl="parChTrans1D2" presStyleIdx="1" presStyleCnt="2"/>
      <dgm:spPr/>
    </dgm:pt>
    <dgm:pt modelId="{708D7636-12A8-44E7-9506-5FBCD84C244A}" type="pres">
      <dgm:prSet presAssocID="{AB5FB10D-A841-4ACD-95A7-9F0341A9399C}" presName="connTx" presStyleLbl="parChTrans1D2" presStyleIdx="1" presStyleCnt="2"/>
      <dgm:spPr/>
    </dgm:pt>
    <dgm:pt modelId="{E178D746-FCF9-4C50-BDDE-84A707E00A67}" type="pres">
      <dgm:prSet presAssocID="{E8202E67-B06D-407A-A79A-F05371779B29}" presName="root2" presStyleCnt="0"/>
      <dgm:spPr/>
    </dgm:pt>
    <dgm:pt modelId="{0E83334C-0B0E-4D74-A325-77CF932F3202}" type="pres">
      <dgm:prSet presAssocID="{E8202E67-B06D-407A-A79A-F05371779B29}" presName="LevelTwoTextNode" presStyleLbl="node2" presStyleIdx="1" presStyleCnt="2">
        <dgm:presLayoutVars>
          <dgm:chPref val="3"/>
        </dgm:presLayoutVars>
      </dgm:prSet>
      <dgm:spPr/>
    </dgm:pt>
    <dgm:pt modelId="{950B12FE-2288-48F4-A0E0-485A598A40A7}" type="pres">
      <dgm:prSet presAssocID="{E8202E67-B06D-407A-A79A-F05371779B29}" presName="level3hierChild" presStyleCnt="0"/>
      <dgm:spPr/>
    </dgm:pt>
  </dgm:ptLst>
  <dgm:cxnLst>
    <dgm:cxn modelId="{A8946208-473E-4FDA-B054-07196BC83697}" type="presOf" srcId="{A5775EF1-6FF8-4DC5-8CAB-FC20C732E265}" destId="{AB5720C6-AD6F-4CAA-BEE9-45B3A4CFE173}" srcOrd="1" destOrd="0" presId="urn:microsoft.com/office/officeart/2005/8/layout/hierarchy2"/>
    <dgm:cxn modelId="{07E31234-79A5-4DB2-A91A-4641698DADBD}" type="presOf" srcId="{867B38B0-D3B3-4663-AABF-FC86C1593D72}" destId="{A8F35D6E-4724-4A94-A169-F7F852D43850}" srcOrd="0" destOrd="0" presId="urn:microsoft.com/office/officeart/2005/8/layout/hierarchy2"/>
    <dgm:cxn modelId="{642F533B-53CD-46C9-A5F0-EF713B18CC78}" type="presOf" srcId="{FE5B9A1D-8444-4C00-B170-ECB38F1D3674}" destId="{4452F1DC-2C7B-4CF1-92C5-1A803A9264A9}" srcOrd="0" destOrd="0" presId="urn:microsoft.com/office/officeart/2005/8/layout/hierarchy2"/>
    <dgm:cxn modelId="{8BEA6F87-59DB-4520-AC9B-DCC6FD6DCDEF}" type="presOf" srcId="{AB5FB10D-A841-4ACD-95A7-9F0341A9399C}" destId="{753504B1-934B-41A0-B8E6-13DAE879BDA3}" srcOrd="0" destOrd="0" presId="urn:microsoft.com/office/officeart/2005/8/layout/hierarchy2"/>
    <dgm:cxn modelId="{38251499-B860-4AE7-B325-21B372326457}" srcId="{2B912624-93A0-4D49-87B9-0F57415F5826}" destId="{FE5B9A1D-8444-4C00-B170-ECB38F1D3674}" srcOrd="0" destOrd="0" parTransId="{A5775EF1-6FF8-4DC5-8CAB-FC20C732E265}" sibTransId="{24A3D0CB-066F-45A1-9F43-D271507BFCDD}"/>
    <dgm:cxn modelId="{CC003FB1-F9D8-4AB6-A7DB-01DCB76BC1B2}" srcId="{867B38B0-D3B3-4663-AABF-FC86C1593D72}" destId="{2B912624-93A0-4D49-87B9-0F57415F5826}" srcOrd="0" destOrd="0" parTransId="{E46CB99F-020F-4B0B-9DFC-B22144ABDFD9}" sibTransId="{72E87EDA-671B-4F56-90E1-3B4671F3969E}"/>
    <dgm:cxn modelId="{1B0DCFB1-CE43-4349-9D72-215A3612F88A}" srcId="{2B912624-93A0-4D49-87B9-0F57415F5826}" destId="{E8202E67-B06D-407A-A79A-F05371779B29}" srcOrd="1" destOrd="0" parTransId="{AB5FB10D-A841-4ACD-95A7-9F0341A9399C}" sibTransId="{66571EF1-C6B0-448E-AD71-D67E8EFE062C}"/>
    <dgm:cxn modelId="{9DDC36CE-4A91-4CB5-BDF2-F3622CF143BD}" type="presOf" srcId="{A5775EF1-6FF8-4DC5-8CAB-FC20C732E265}" destId="{97B25453-B82A-42AE-9037-BB6A05F5E505}" srcOrd="0" destOrd="0" presId="urn:microsoft.com/office/officeart/2005/8/layout/hierarchy2"/>
    <dgm:cxn modelId="{E73243DC-418A-496B-9677-120B76BEE5FA}" type="presOf" srcId="{E8202E67-B06D-407A-A79A-F05371779B29}" destId="{0E83334C-0B0E-4D74-A325-77CF932F3202}" srcOrd="0" destOrd="0" presId="urn:microsoft.com/office/officeart/2005/8/layout/hierarchy2"/>
    <dgm:cxn modelId="{F3CC05E4-A3AA-4DDE-B277-80115F35CBFA}" type="presOf" srcId="{2B912624-93A0-4D49-87B9-0F57415F5826}" destId="{9ED1E481-3B9F-4345-9A06-AA3F1BD6087B}" srcOrd="0" destOrd="0" presId="urn:microsoft.com/office/officeart/2005/8/layout/hierarchy2"/>
    <dgm:cxn modelId="{EE9B7AF7-5193-4E3D-81C0-924F2BD25C07}" type="presOf" srcId="{AB5FB10D-A841-4ACD-95A7-9F0341A9399C}" destId="{708D7636-12A8-44E7-9506-5FBCD84C244A}" srcOrd="1" destOrd="0" presId="urn:microsoft.com/office/officeart/2005/8/layout/hierarchy2"/>
    <dgm:cxn modelId="{2EADCCC0-5A5E-4CB5-9E9B-C29B1EC6DF96}" type="presParOf" srcId="{A8F35D6E-4724-4A94-A169-F7F852D43850}" destId="{757C9CFD-79C3-47EE-B1CE-C302F3C87D6B}" srcOrd="0" destOrd="0" presId="urn:microsoft.com/office/officeart/2005/8/layout/hierarchy2"/>
    <dgm:cxn modelId="{BD6FEE29-F7F5-4227-BE57-24519181F405}" type="presParOf" srcId="{757C9CFD-79C3-47EE-B1CE-C302F3C87D6B}" destId="{9ED1E481-3B9F-4345-9A06-AA3F1BD6087B}" srcOrd="0" destOrd="0" presId="urn:microsoft.com/office/officeart/2005/8/layout/hierarchy2"/>
    <dgm:cxn modelId="{2D7F08B4-F97F-410D-8DD8-720DBE206903}" type="presParOf" srcId="{757C9CFD-79C3-47EE-B1CE-C302F3C87D6B}" destId="{286AE3DB-8A1D-4ED5-A222-85C0B22CA487}" srcOrd="1" destOrd="0" presId="urn:microsoft.com/office/officeart/2005/8/layout/hierarchy2"/>
    <dgm:cxn modelId="{E715C930-0116-404E-9606-E79E1334BE72}" type="presParOf" srcId="{286AE3DB-8A1D-4ED5-A222-85C0B22CA487}" destId="{97B25453-B82A-42AE-9037-BB6A05F5E505}" srcOrd="0" destOrd="0" presId="urn:microsoft.com/office/officeart/2005/8/layout/hierarchy2"/>
    <dgm:cxn modelId="{39122765-7B84-451C-AE09-C81A1D647377}" type="presParOf" srcId="{97B25453-B82A-42AE-9037-BB6A05F5E505}" destId="{AB5720C6-AD6F-4CAA-BEE9-45B3A4CFE173}" srcOrd="0" destOrd="0" presId="urn:microsoft.com/office/officeart/2005/8/layout/hierarchy2"/>
    <dgm:cxn modelId="{ABDDA6F0-D45A-47E2-A1E4-24AE8A445BC1}" type="presParOf" srcId="{286AE3DB-8A1D-4ED5-A222-85C0B22CA487}" destId="{74326064-829A-429C-95DE-A2A76EBDB64C}" srcOrd="1" destOrd="0" presId="urn:microsoft.com/office/officeart/2005/8/layout/hierarchy2"/>
    <dgm:cxn modelId="{2566BEAE-5F5F-4877-ADE3-3F27A9C8A664}" type="presParOf" srcId="{74326064-829A-429C-95DE-A2A76EBDB64C}" destId="{4452F1DC-2C7B-4CF1-92C5-1A803A9264A9}" srcOrd="0" destOrd="0" presId="urn:microsoft.com/office/officeart/2005/8/layout/hierarchy2"/>
    <dgm:cxn modelId="{1B1EB820-BED6-4D8A-9A99-AF1D6A8CBDC9}" type="presParOf" srcId="{74326064-829A-429C-95DE-A2A76EBDB64C}" destId="{1B6223A7-D731-47D9-BAD2-C6B88F116299}" srcOrd="1" destOrd="0" presId="urn:microsoft.com/office/officeart/2005/8/layout/hierarchy2"/>
    <dgm:cxn modelId="{F348C787-8BD0-4CCE-A281-A47B2D884256}" type="presParOf" srcId="{286AE3DB-8A1D-4ED5-A222-85C0B22CA487}" destId="{753504B1-934B-41A0-B8E6-13DAE879BDA3}" srcOrd="2" destOrd="0" presId="urn:microsoft.com/office/officeart/2005/8/layout/hierarchy2"/>
    <dgm:cxn modelId="{F7820DAE-20E5-4440-B14F-7788EB92941F}" type="presParOf" srcId="{753504B1-934B-41A0-B8E6-13DAE879BDA3}" destId="{708D7636-12A8-44E7-9506-5FBCD84C244A}" srcOrd="0" destOrd="0" presId="urn:microsoft.com/office/officeart/2005/8/layout/hierarchy2"/>
    <dgm:cxn modelId="{31E48198-176E-4250-AEFD-0C3F26F3F2EC}" type="presParOf" srcId="{286AE3DB-8A1D-4ED5-A222-85C0B22CA487}" destId="{E178D746-FCF9-4C50-BDDE-84A707E00A67}" srcOrd="3" destOrd="0" presId="urn:microsoft.com/office/officeart/2005/8/layout/hierarchy2"/>
    <dgm:cxn modelId="{0D66B161-7E25-4178-9F74-2760DE0C979C}" type="presParOf" srcId="{E178D746-FCF9-4C50-BDDE-84A707E00A67}" destId="{0E83334C-0B0E-4D74-A325-77CF932F3202}" srcOrd="0" destOrd="0" presId="urn:microsoft.com/office/officeart/2005/8/layout/hierarchy2"/>
    <dgm:cxn modelId="{0EE3D02D-9E5A-4238-861C-1220956E2CDE}" type="presParOf" srcId="{E178D746-FCF9-4C50-BDDE-84A707E00A67}" destId="{950B12FE-2288-48F4-A0E0-485A598A40A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5456310-65CB-40AA-AAB6-5E7CFED8B7B4}" type="doc">
      <dgm:prSet loTypeId="urn:microsoft.com/office/officeart/2005/8/layout/radial5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IN"/>
        </a:p>
      </dgm:t>
    </dgm:pt>
    <dgm:pt modelId="{961C9D46-BF39-4CD2-B00C-EFEDC5532F38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000" b="1" dirty="0">
              <a:solidFill>
                <a:schemeClr val="tx1"/>
              </a:solidFill>
              <a:latin typeface="Book Antiqua" pitchFamily="18" charset="0"/>
            </a:rPr>
            <a:t>FUNDS OF THE BANKS</a:t>
          </a:r>
          <a:endParaRPr lang="en-IN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C7C339A1-44D7-4266-A012-A3EA7F507E65}" type="parTrans" cxnId="{FF851E38-5B5F-4B87-B48E-CAB6565C1774}">
      <dgm:prSet/>
      <dgm:spPr/>
      <dgm:t>
        <a:bodyPr/>
        <a:lstStyle/>
        <a:p>
          <a:endParaRPr lang="en-IN"/>
        </a:p>
      </dgm:t>
    </dgm:pt>
    <dgm:pt modelId="{EFFEFCB0-C188-473F-B5B4-5B50432CF0CB}" type="sibTrans" cxnId="{FF851E38-5B5F-4B87-B48E-CAB6565C1774}">
      <dgm:prSet/>
      <dgm:spPr/>
      <dgm:t>
        <a:bodyPr/>
        <a:lstStyle/>
        <a:p>
          <a:endParaRPr lang="en-IN"/>
        </a:p>
      </dgm:t>
    </dgm:pt>
    <dgm:pt modelId="{55C80EF5-852C-4FE9-B5D5-14530706F0F8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000" b="1" dirty="0">
              <a:solidFill>
                <a:schemeClr val="tx1"/>
              </a:solidFill>
              <a:latin typeface="Book Antiqua" pitchFamily="18" charset="0"/>
            </a:rPr>
            <a:t>SHARE CAPITAL</a:t>
          </a:r>
          <a:endParaRPr lang="en-IN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0BA530BD-8901-4FE5-BF45-AD87C3BEA7C7}" type="parTrans" cxnId="{8A6A7627-1A63-43F4-A5D9-85E7D33B3B6D}">
      <dgm:prSet custT="1"/>
      <dgm:spPr/>
      <dgm:t>
        <a:bodyPr/>
        <a:lstStyle/>
        <a:p>
          <a:endParaRPr lang="en-IN" sz="2000" b="1" dirty="0">
            <a:latin typeface="Book Antiqua" pitchFamily="18" charset="0"/>
          </a:endParaRPr>
        </a:p>
      </dgm:t>
    </dgm:pt>
    <dgm:pt modelId="{36FF58FB-2836-4B72-BC4C-36E460576D3A}" type="sibTrans" cxnId="{8A6A7627-1A63-43F4-A5D9-85E7D33B3B6D}">
      <dgm:prSet/>
      <dgm:spPr/>
      <dgm:t>
        <a:bodyPr/>
        <a:lstStyle/>
        <a:p>
          <a:endParaRPr lang="en-IN"/>
        </a:p>
      </dgm:t>
    </dgm:pt>
    <dgm:pt modelId="{AC55E742-E2E1-4433-ABBB-004BF461BF61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000" b="1" dirty="0">
              <a:solidFill>
                <a:schemeClr val="tx1"/>
              </a:solidFill>
              <a:latin typeface="Book Antiqua" pitchFamily="18" charset="0"/>
            </a:rPr>
            <a:t>DEPOSITS</a:t>
          </a:r>
          <a:endParaRPr lang="en-IN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569CD46C-2485-48A3-984A-3D9441F8D860}" type="parTrans" cxnId="{0E56F125-FF22-4D9D-B18A-770277D1FD60}">
      <dgm:prSet custT="1"/>
      <dgm:spPr/>
      <dgm:t>
        <a:bodyPr/>
        <a:lstStyle/>
        <a:p>
          <a:endParaRPr lang="en-IN" sz="2000" b="1" dirty="0">
            <a:latin typeface="Book Antiqua" pitchFamily="18" charset="0"/>
          </a:endParaRPr>
        </a:p>
      </dgm:t>
    </dgm:pt>
    <dgm:pt modelId="{AD621E3D-B566-44EB-A838-FD74BF8E6AFE}" type="sibTrans" cxnId="{0E56F125-FF22-4D9D-B18A-770277D1FD60}">
      <dgm:prSet/>
      <dgm:spPr/>
      <dgm:t>
        <a:bodyPr/>
        <a:lstStyle/>
        <a:p>
          <a:endParaRPr lang="en-IN"/>
        </a:p>
      </dgm:t>
    </dgm:pt>
    <dgm:pt modelId="{1CB1F360-F360-48B3-A045-4727A636D659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000" b="1" dirty="0">
              <a:solidFill>
                <a:schemeClr val="tx1"/>
              </a:solidFill>
              <a:latin typeface="Book Antiqua" pitchFamily="18" charset="0"/>
            </a:rPr>
            <a:t>LOAN AND OVERDRAFT FROM STATE COOPERATIVE BANKS</a:t>
          </a:r>
          <a:endParaRPr lang="en-IN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FE03F2CC-E89D-41B2-8A95-23BEEAC59292}" type="parTrans" cxnId="{03FB6D88-0AE3-4D7D-B8F8-D400037DA0E1}">
      <dgm:prSet custT="1"/>
      <dgm:spPr/>
      <dgm:t>
        <a:bodyPr/>
        <a:lstStyle/>
        <a:p>
          <a:endParaRPr lang="en-IN" sz="2000" b="1" dirty="0">
            <a:latin typeface="Book Antiqua" pitchFamily="18" charset="0"/>
          </a:endParaRPr>
        </a:p>
      </dgm:t>
    </dgm:pt>
    <dgm:pt modelId="{7CEDF13F-E3B8-4925-8593-6A539936FC63}" type="sibTrans" cxnId="{03FB6D88-0AE3-4D7D-B8F8-D400037DA0E1}">
      <dgm:prSet/>
      <dgm:spPr/>
      <dgm:t>
        <a:bodyPr/>
        <a:lstStyle/>
        <a:p>
          <a:endParaRPr lang="en-IN"/>
        </a:p>
      </dgm:t>
    </dgm:pt>
    <dgm:pt modelId="{5D0E3899-7439-452F-BEC9-0D9BF7B09D7A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000" b="1" dirty="0">
              <a:solidFill>
                <a:schemeClr val="tx1"/>
              </a:solidFill>
              <a:latin typeface="Book Antiqua" pitchFamily="18" charset="0"/>
            </a:rPr>
            <a:t>JOINT STOCKS</a:t>
          </a:r>
          <a:endParaRPr lang="en-IN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117E2204-B77F-4D25-927C-4684726CAE82}" type="parTrans" cxnId="{8267E693-C067-4824-A3CF-6CDD44A45A89}">
      <dgm:prSet custT="1"/>
      <dgm:spPr/>
      <dgm:t>
        <a:bodyPr/>
        <a:lstStyle/>
        <a:p>
          <a:endParaRPr lang="en-IN" sz="2000" b="1" dirty="0">
            <a:latin typeface="Book Antiqua" pitchFamily="18" charset="0"/>
          </a:endParaRPr>
        </a:p>
      </dgm:t>
    </dgm:pt>
    <dgm:pt modelId="{4C994F89-CA57-4C17-B956-9A36F35D408B}" type="sibTrans" cxnId="{8267E693-C067-4824-A3CF-6CDD44A45A89}">
      <dgm:prSet/>
      <dgm:spPr/>
      <dgm:t>
        <a:bodyPr/>
        <a:lstStyle/>
        <a:p>
          <a:endParaRPr lang="en-IN"/>
        </a:p>
      </dgm:t>
    </dgm:pt>
    <dgm:pt modelId="{D8EF80B1-D8AE-466B-BE28-C515438A4C11}" type="pres">
      <dgm:prSet presAssocID="{55456310-65CB-40AA-AAB6-5E7CFED8B7B4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BA3EC75-7FC8-4A77-A72A-C965D280FB57}" type="pres">
      <dgm:prSet presAssocID="{961C9D46-BF39-4CD2-B00C-EFEDC5532F38}" presName="centerShape" presStyleLbl="node0" presStyleIdx="0" presStyleCnt="1" custScaleX="160328" custScaleY="107602"/>
      <dgm:spPr/>
    </dgm:pt>
    <dgm:pt modelId="{9E4DB70B-805A-452E-A54C-0C4F7068A8E9}" type="pres">
      <dgm:prSet presAssocID="{0BA530BD-8901-4FE5-BF45-AD87C3BEA7C7}" presName="parTrans" presStyleLbl="sibTrans2D1" presStyleIdx="0" presStyleCnt="4" custScaleX="205751"/>
      <dgm:spPr/>
    </dgm:pt>
    <dgm:pt modelId="{BC3EDC40-F420-4178-9255-644AF7311CBB}" type="pres">
      <dgm:prSet presAssocID="{0BA530BD-8901-4FE5-BF45-AD87C3BEA7C7}" presName="connectorText" presStyleLbl="sibTrans2D1" presStyleIdx="0" presStyleCnt="4"/>
      <dgm:spPr/>
    </dgm:pt>
    <dgm:pt modelId="{9F7FAED7-1F81-461C-93DC-F934D43CC595}" type="pres">
      <dgm:prSet presAssocID="{55C80EF5-852C-4FE9-B5D5-14530706F0F8}" presName="node" presStyleLbl="node1" presStyleIdx="0" presStyleCnt="4" custScaleX="205752" custRadScaleRad="131469" custRadScaleInc="544">
        <dgm:presLayoutVars>
          <dgm:bulletEnabled val="1"/>
        </dgm:presLayoutVars>
      </dgm:prSet>
      <dgm:spPr/>
    </dgm:pt>
    <dgm:pt modelId="{69D2FDBA-79AD-41A7-B307-820F4F30754B}" type="pres">
      <dgm:prSet presAssocID="{569CD46C-2485-48A3-984A-3D9441F8D860}" presName="parTrans" presStyleLbl="sibTrans2D1" presStyleIdx="1" presStyleCnt="4" custScaleX="205751"/>
      <dgm:spPr/>
    </dgm:pt>
    <dgm:pt modelId="{07836654-67CD-4EF4-BF37-E76B7F4CCE1C}" type="pres">
      <dgm:prSet presAssocID="{569CD46C-2485-48A3-984A-3D9441F8D860}" presName="connectorText" presStyleLbl="sibTrans2D1" presStyleIdx="1" presStyleCnt="4"/>
      <dgm:spPr/>
    </dgm:pt>
    <dgm:pt modelId="{D874C2BC-7304-434D-AF65-68D6E4452F1B}" type="pres">
      <dgm:prSet presAssocID="{AC55E742-E2E1-4433-ABBB-004BF461BF61}" presName="node" presStyleLbl="node1" presStyleIdx="1" presStyleCnt="4" custScaleX="157853" custRadScaleRad="205708" custRadScaleInc="-328">
        <dgm:presLayoutVars>
          <dgm:bulletEnabled val="1"/>
        </dgm:presLayoutVars>
      </dgm:prSet>
      <dgm:spPr/>
    </dgm:pt>
    <dgm:pt modelId="{B652F064-DF1C-436C-8E48-0E85320825BD}" type="pres">
      <dgm:prSet presAssocID="{FE03F2CC-E89D-41B2-8A95-23BEEAC59292}" presName="parTrans" presStyleLbl="sibTrans2D1" presStyleIdx="2" presStyleCnt="4" custScaleX="205751"/>
      <dgm:spPr/>
    </dgm:pt>
    <dgm:pt modelId="{6F8B9FFB-DB3B-49BC-8000-380DB5F5CE76}" type="pres">
      <dgm:prSet presAssocID="{FE03F2CC-E89D-41B2-8A95-23BEEAC59292}" presName="connectorText" presStyleLbl="sibTrans2D1" presStyleIdx="2" presStyleCnt="4"/>
      <dgm:spPr/>
    </dgm:pt>
    <dgm:pt modelId="{7163302F-BECE-489B-9880-7E36D5B04CEC}" type="pres">
      <dgm:prSet presAssocID="{1CB1F360-F360-48B3-A045-4727A636D659}" presName="node" presStyleLbl="node1" presStyleIdx="2" presStyleCnt="4" custScaleX="205752" custScaleY="117113" custRadScaleRad="123562" custRadScaleInc="-579">
        <dgm:presLayoutVars>
          <dgm:bulletEnabled val="1"/>
        </dgm:presLayoutVars>
      </dgm:prSet>
      <dgm:spPr/>
    </dgm:pt>
    <dgm:pt modelId="{19192D3C-A732-4C00-851A-216DE3A4DC5E}" type="pres">
      <dgm:prSet presAssocID="{117E2204-B77F-4D25-927C-4684726CAE82}" presName="parTrans" presStyleLbl="sibTrans2D1" presStyleIdx="3" presStyleCnt="4" custScaleX="205751"/>
      <dgm:spPr/>
    </dgm:pt>
    <dgm:pt modelId="{FC7CA07A-3EAD-42F0-BAEF-C0BC3D1B2D95}" type="pres">
      <dgm:prSet presAssocID="{117E2204-B77F-4D25-927C-4684726CAE82}" presName="connectorText" presStyleLbl="sibTrans2D1" presStyleIdx="3" presStyleCnt="4"/>
      <dgm:spPr/>
    </dgm:pt>
    <dgm:pt modelId="{AE548FB5-A56E-4755-B7F6-5199AB158CAF}" type="pres">
      <dgm:prSet presAssocID="{5D0E3899-7439-452F-BEC9-0D9BF7B09D7A}" presName="node" presStyleLbl="node1" presStyleIdx="3" presStyleCnt="4" custScaleX="128448" custScaleY="138850" custRadScaleRad="194426" custRadScaleInc="-308">
        <dgm:presLayoutVars>
          <dgm:bulletEnabled val="1"/>
        </dgm:presLayoutVars>
      </dgm:prSet>
      <dgm:spPr/>
    </dgm:pt>
  </dgm:ptLst>
  <dgm:cxnLst>
    <dgm:cxn modelId="{083C5D1B-AD22-4A5A-B605-20643F3FE65F}" type="presOf" srcId="{569CD46C-2485-48A3-984A-3D9441F8D860}" destId="{69D2FDBA-79AD-41A7-B307-820F4F30754B}" srcOrd="0" destOrd="0" presId="urn:microsoft.com/office/officeart/2005/8/layout/radial5"/>
    <dgm:cxn modelId="{4636001D-ACBC-4982-A777-AB23E3BC6A29}" type="presOf" srcId="{961C9D46-BF39-4CD2-B00C-EFEDC5532F38}" destId="{EBA3EC75-7FC8-4A77-A72A-C965D280FB57}" srcOrd="0" destOrd="0" presId="urn:microsoft.com/office/officeart/2005/8/layout/radial5"/>
    <dgm:cxn modelId="{45E1EF22-298D-4B00-95D6-DB03F3FF0DA7}" type="presOf" srcId="{55C80EF5-852C-4FE9-B5D5-14530706F0F8}" destId="{9F7FAED7-1F81-461C-93DC-F934D43CC595}" srcOrd="0" destOrd="0" presId="urn:microsoft.com/office/officeart/2005/8/layout/radial5"/>
    <dgm:cxn modelId="{0E56F125-FF22-4D9D-B18A-770277D1FD60}" srcId="{961C9D46-BF39-4CD2-B00C-EFEDC5532F38}" destId="{AC55E742-E2E1-4433-ABBB-004BF461BF61}" srcOrd="1" destOrd="0" parTransId="{569CD46C-2485-48A3-984A-3D9441F8D860}" sibTransId="{AD621E3D-B566-44EB-A838-FD74BF8E6AFE}"/>
    <dgm:cxn modelId="{8A6A7627-1A63-43F4-A5D9-85E7D33B3B6D}" srcId="{961C9D46-BF39-4CD2-B00C-EFEDC5532F38}" destId="{55C80EF5-852C-4FE9-B5D5-14530706F0F8}" srcOrd="0" destOrd="0" parTransId="{0BA530BD-8901-4FE5-BF45-AD87C3BEA7C7}" sibTransId="{36FF58FB-2836-4B72-BC4C-36E460576D3A}"/>
    <dgm:cxn modelId="{E6D5752D-DF64-40E5-B78C-6CB96F28EE6B}" type="presOf" srcId="{FE03F2CC-E89D-41B2-8A95-23BEEAC59292}" destId="{B652F064-DF1C-436C-8E48-0E85320825BD}" srcOrd="0" destOrd="0" presId="urn:microsoft.com/office/officeart/2005/8/layout/radial5"/>
    <dgm:cxn modelId="{89DD5836-52E9-425D-AE1C-7F69005C78B8}" type="presOf" srcId="{569CD46C-2485-48A3-984A-3D9441F8D860}" destId="{07836654-67CD-4EF4-BF37-E76B7F4CCE1C}" srcOrd="1" destOrd="0" presId="urn:microsoft.com/office/officeart/2005/8/layout/radial5"/>
    <dgm:cxn modelId="{FF851E38-5B5F-4B87-B48E-CAB6565C1774}" srcId="{55456310-65CB-40AA-AAB6-5E7CFED8B7B4}" destId="{961C9D46-BF39-4CD2-B00C-EFEDC5532F38}" srcOrd="0" destOrd="0" parTransId="{C7C339A1-44D7-4266-A012-A3EA7F507E65}" sibTransId="{EFFEFCB0-C188-473F-B5B4-5B50432CF0CB}"/>
    <dgm:cxn modelId="{1C9FBE64-83A8-4E6A-BD92-3A194D7DB8F2}" type="presOf" srcId="{AC55E742-E2E1-4433-ABBB-004BF461BF61}" destId="{D874C2BC-7304-434D-AF65-68D6E4452F1B}" srcOrd="0" destOrd="0" presId="urn:microsoft.com/office/officeart/2005/8/layout/radial5"/>
    <dgm:cxn modelId="{EAB7AF65-EE7D-449F-9C00-613C76B97889}" type="presOf" srcId="{55456310-65CB-40AA-AAB6-5E7CFED8B7B4}" destId="{D8EF80B1-D8AE-466B-BE28-C515438A4C11}" srcOrd="0" destOrd="0" presId="urn:microsoft.com/office/officeart/2005/8/layout/radial5"/>
    <dgm:cxn modelId="{03FB6D88-0AE3-4D7D-B8F8-D400037DA0E1}" srcId="{961C9D46-BF39-4CD2-B00C-EFEDC5532F38}" destId="{1CB1F360-F360-48B3-A045-4727A636D659}" srcOrd="2" destOrd="0" parTransId="{FE03F2CC-E89D-41B2-8A95-23BEEAC59292}" sibTransId="{7CEDF13F-E3B8-4925-8593-6A539936FC63}"/>
    <dgm:cxn modelId="{8267E693-C067-4824-A3CF-6CDD44A45A89}" srcId="{961C9D46-BF39-4CD2-B00C-EFEDC5532F38}" destId="{5D0E3899-7439-452F-BEC9-0D9BF7B09D7A}" srcOrd="3" destOrd="0" parTransId="{117E2204-B77F-4D25-927C-4684726CAE82}" sibTransId="{4C994F89-CA57-4C17-B956-9A36F35D408B}"/>
    <dgm:cxn modelId="{00F5C0A1-8917-4E9B-9F8A-24B5AFC5EA4E}" type="presOf" srcId="{5D0E3899-7439-452F-BEC9-0D9BF7B09D7A}" destId="{AE548FB5-A56E-4755-B7F6-5199AB158CAF}" srcOrd="0" destOrd="0" presId="urn:microsoft.com/office/officeart/2005/8/layout/radial5"/>
    <dgm:cxn modelId="{593A22AF-5407-4C8E-8CDB-8292D350D157}" type="presOf" srcId="{1CB1F360-F360-48B3-A045-4727A636D659}" destId="{7163302F-BECE-489B-9880-7E36D5B04CEC}" srcOrd="0" destOrd="0" presId="urn:microsoft.com/office/officeart/2005/8/layout/radial5"/>
    <dgm:cxn modelId="{E56AD6BF-7B00-4E84-B424-B162D5A03CCD}" type="presOf" srcId="{FE03F2CC-E89D-41B2-8A95-23BEEAC59292}" destId="{6F8B9FFB-DB3B-49BC-8000-380DB5F5CE76}" srcOrd="1" destOrd="0" presId="urn:microsoft.com/office/officeart/2005/8/layout/radial5"/>
    <dgm:cxn modelId="{88C279C1-7CB7-4683-BCBB-B9BF7FD9CAF7}" type="presOf" srcId="{0BA530BD-8901-4FE5-BF45-AD87C3BEA7C7}" destId="{BC3EDC40-F420-4178-9255-644AF7311CBB}" srcOrd="1" destOrd="0" presId="urn:microsoft.com/office/officeart/2005/8/layout/radial5"/>
    <dgm:cxn modelId="{5E9E71C3-AB0A-4E31-AE48-F8AC16AF27EA}" type="presOf" srcId="{117E2204-B77F-4D25-927C-4684726CAE82}" destId="{19192D3C-A732-4C00-851A-216DE3A4DC5E}" srcOrd="0" destOrd="0" presId="urn:microsoft.com/office/officeart/2005/8/layout/radial5"/>
    <dgm:cxn modelId="{A3484AD9-955F-4CBA-B597-0618057B9159}" type="presOf" srcId="{117E2204-B77F-4D25-927C-4684726CAE82}" destId="{FC7CA07A-3EAD-42F0-BAEF-C0BC3D1B2D95}" srcOrd="1" destOrd="0" presId="urn:microsoft.com/office/officeart/2005/8/layout/radial5"/>
    <dgm:cxn modelId="{225D38E8-FED3-4237-9696-B035DA35515F}" type="presOf" srcId="{0BA530BD-8901-4FE5-BF45-AD87C3BEA7C7}" destId="{9E4DB70B-805A-452E-A54C-0C4F7068A8E9}" srcOrd="0" destOrd="0" presId="urn:microsoft.com/office/officeart/2005/8/layout/radial5"/>
    <dgm:cxn modelId="{1FE200A0-9C1C-4F24-B6F8-07C8C54B5403}" type="presParOf" srcId="{D8EF80B1-D8AE-466B-BE28-C515438A4C11}" destId="{EBA3EC75-7FC8-4A77-A72A-C965D280FB57}" srcOrd="0" destOrd="0" presId="urn:microsoft.com/office/officeart/2005/8/layout/radial5"/>
    <dgm:cxn modelId="{14336903-D03C-4A70-A683-300C867D76D1}" type="presParOf" srcId="{D8EF80B1-D8AE-466B-BE28-C515438A4C11}" destId="{9E4DB70B-805A-452E-A54C-0C4F7068A8E9}" srcOrd="1" destOrd="0" presId="urn:microsoft.com/office/officeart/2005/8/layout/radial5"/>
    <dgm:cxn modelId="{B6CC9962-3CD8-4719-BE23-57B76363C91B}" type="presParOf" srcId="{9E4DB70B-805A-452E-A54C-0C4F7068A8E9}" destId="{BC3EDC40-F420-4178-9255-644AF7311CBB}" srcOrd="0" destOrd="0" presId="urn:microsoft.com/office/officeart/2005/8/layout/radial5"/>
    <dgm:cxn modelId="{3A0A1F00-9F49-4FB9-BD4C-EABB59259655}" type="presParOf" srcId="{D8EF80B1-D8AE-466B-BE28-C515438A4C11}" destId="{9F7FAED7-1F81-461C-93DC-F934D43CC595}" srcOrd="2" destOrd="0" presId="urn:microsoft.com/office/officeart/2005/8/layout/radial5"/>
    <dgm:cxn modelId="{2639864B-AFCD-42F0-BE50-D42CAF860B68}" type="presParOf" srcId="{D8EF80B1-D8AE-466B-BE28-C515438A4C11}" destId="{69D2FDBA-79AD-41A7-B307-820F4F30754B}" srcOrd="3" destOrd="0" presId="urn:microsoft.com/office/officeart/2005/8/layout/radial5"/>
    <dgm:cxn modelId="{87575825-016A-4E7B-91EA-36C5A8614E62}" type="presParOf" srcId="{69D2FDBA-79AD-41A7-B307-820F4F30754B}" destId="{07836654-67CD-4EF4-BF37-E76B7F4CCE1C}" srcOrd="0" destOrd="0" presId="urn:microsoft.com/office/officeart/2005/8/layout/radial5"/>
    <dgm:cxn modelId="{0EE04D58-E89F-40DA-BA81-B4A84A980637}" type="presParOf" srcId="{D8EF80B1-D8AE-466B-BE28-C515438A4C11}" destId="{D874C2BC-7304-434D-AF65-68D6E4452F1B}" srcOrd="4" destOrd="0" presId="urn:microsoft.com/office/officeart/2005/8/layout/radial5"/>
    <dgm:cxn modelId="{B64C4130-A72E-4191-8996-3AF826AF551B}" type="presParOf" srcId="{D8EF80B1-D8AE-466B-BE28-C515438A4C11}" destId="{B652F064-DF1C-436C-8E48-0E85320825BD}" srcOrd="5" destOrd="0" presId="urn:microsoft.com/office/officeart/2005/8/layout/radial5"/>
    <dgm:cxn modelId="{F6448E0A-B95F-4362-A95D-7827A9A84FEA}" type="presParOf" srcId="{B652F064-DF1C-436C-8E48-0E85320825BD}" destId="{6F8B9FFB-DB3B-49BC-8000-380DB5F5CE76}" srcOrd="0" destOrd="0" presId="urn:microsoft.com/office/officeart/2005/8/layout/radial5"/>
    <dgm:cxn modelId="{2548AE00-D47C-4E62-8E89-CCF0C7FD291C}" type="presParOf" srcId="{D8EF80B1-D8AE-466B-BE28-C515438A4C11}" destId="{7163302F-BECE-489B-9880-7E36D5B04CEC}" srcOrd="6" destOrd="0" presId="urn:microsoft.com/office/officeart/2005/8/layout/radial5"/>
    <dgm:cxn modelId="{9131879D-2206-4C75-BA01-35B2C988AD01}" type="presParOf" srcId="{D8EF80B1-D8AE-466B-BE28-C515438A4C11}" destId="{19192D3C-A732-4C00-851A-216DE3A4DC5E}" srcOrd="7" destOrd="0" presId="urn:microsoft.com/office/officeart/2005/8/layout/radial5"/>
    <dgm:cxn modelId="{3BDE2783-80C4-4A75-91CC-AD3DD2BCD322}" type="presParOf" srcId="{19192D3C-A732-4C00-851A-216DE3A4DC5E}" destId="{FC7CA07A-3EAD-42F0-BAEF-C0BC3D1B2D95}" srcOrd="0" destOrd="0" presId="urn:microsoft.com/office/officeart/2005/8/layout/radial5"/>
    <dgm:cxn modelId="{A96292DC-8471-4281-852A-20BC1F2EADE6}" type="presParOf" srcId="{D8EF80B1-D8AE-466B-BE28-C515438A4C11}" destId="{AE548FB5-A56E-4755-B7F6-5199AB158CAF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5456310-65CB-40AA-AAB6-5E7CFED8B7B4}" type="doc">
      <dgm:prSet loTypeId="urn:microsoft.com/office/officeart/2005/8/layout/radial5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IN"/>
        </a:p>
      </dgm:t>
    </dgm:pt>
    <dgm:pt modelId="{961C9D46-BF39-4CD2-B00C-EFEDC5532F38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000" b="1" dirty="0">
              <a:solidFill>
                <a:schemeClr val="tx1"/>
              </a:solidFill>
              <a:latin typeface="Book Antiqua" pitchFamily="18" charset="0"/>
            </a:rPr>
            <a:t>SOURCE OF </a:t>
          </a:r>
        </a:p>
        <a:p>
          <a:r>
            <a:rPr lang="en-US" sz="2000" b="1" dirty="0">
              <a:solidFill>
                <a:schemeClr val="tx1"/>
              </a:solidFill>
              <a:latin typeface="Book Antiqua" pitchFamily="18" charset="0"/>
            </a:rPr>
            <a:t>FUND</a:t>
          </a:r>
          <a:endParaRPr lang="en-IN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C7C339A1-44D7-4266-A012-A3EA7F507E65}" type="parTrans" cxnId="{FF851E38-5B5F-4B87-B48E-CAB6565C1774}">
      <dgm:prSet/>
      <dgm:spPr/>
      <dgm:t>
        <a:bodyPr/>
        <a:lstStyle/>
        <a:p>
          <a:endParaRPr lang="en-IN"/>
        </a:p>
      </dgm:t>
    </dgm:pt>
    <dgm:pt modelId="{EFFEFCB0-C188-473F-B5B4-5B50432CF0CB}" type="sibTrans" cxnId="{FF851E38-5B5F-4B87-B48E-CAB6565C1774}">
      <dgm:prSet/>
      <dgm:spPr/>
      <dgm:t>
        <a:bodyPr/>
        <a:lstStyle/>
        <a:p>
          <a:endParaRPr lang="en-IN"/>
        </a:p>
      </dgm:t>
    </dgm:pt>
    <dgm:pt modelId="{55C80EF5-852C-4FE9-B5D5-14530706F0F8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000" b="1" dirty="0">
              <a:solidFill>
                <a:schemeClr val="tx1"/>
              </a:solidFill>
              <a:latin typeface="Book Antiqua" pitchFamily="18" charset="0"/>
            </a:rPr>
            <a:t>SHARE CAPITAL</a:t>
          </a:r>
          <a:endParaRPr lang="en-IN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0BA530BD-8901-4FE5-BF45-AD87C3BEA7C7}" type="parTrans" cxnId="{8A6A7627-1A63-43F4-A5D9-85E7D33B3B6D}">
      <dgm:prSet custT="1"/>
      <dgm:spPr/>
      <dgm:t>
        <a:bodyPr/>
        <a:lstStyle/>
        <a:p>
          <a:endParaRPr lang="en-IN" sz="2000" b="1" dirty="0">
            <a:latin typeface="Book Antiqua" pitchFamily="18" charset="0"/>
          </a:endParaRPr>
        </a:p>
      </dgm:t>
    </dgm:pt>
    <dgm:pt modelId="{36FF58FB-2836-4B72-BC4C-36E460576D3A}" type="sibTrans" cxnId="{8A6A7627-1A63-43F4-A5D9-85E7D33B3B6D}">
      <dgm:prSet/>
      <dgm:spPr/>
      <dgm:t>
        <a:bodyPr/>
        <a:lstStyle/>
        <a:p>
          <a:endParaRPr lang="en-IN"/>
        </a:p>
      </dgm:t>
    </dgm:pt>
    <dgm:pt modelId="{AC55E742-E2E1-4433-ABBB-004BF461BF61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000" b="1" dirty="0">
              <a:solidFill>
                <a:schemeClr val="tx1"/>
              </a:solidFill>
              <a:latin typeface="Book Antiqua" pitchFamily="18" charset="0"/>
            </a:rPr>
            <a:t>DEPOSITS FROM THE PUBLIC</a:t>
          </a:r>
          <a:endParaRPr lang="en-IN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569CD46C-2485-48A3-984A-3D9441F8D860}" type="parTrans" cxnId="{0E56F125-FF22-4D9D-B18A-770277D1FD60}">
      <dgm:prSet custT="1"/>
      <dgm:spPr/>
      <dgm:t>
        <a:bodyPr/>
        <a:lstStyle/>
        <a:p>
          <a:endParaRPr lang="en-IN" sz="2000" b="1" dirty="0">
            <a:latin typeface="Book Antiqua" pitchFamily="18" charset="0"/>
          </a:endParaRPr>
        </a:p>
      </dgm:t>
    </dgm:pt>
    <dgm:pt modelId="{AD621E3D-B566-44EB-A838-FD74BF8E6AFE}" type="sibTrans" cxnId="{0E56F125-FF22-4D9D-B18A-770277D1FD60}">
      <dgm:prSet/>
      <dgm:spPr/>
      <dgm:t>
        <a:bodyPr/>
        <a:lstStyle/>
        <a:p>
          <a:endParaRPr lang="en-IN"/>
        </a:p>
      </dgm:t>
    </dgm:pt>
    <dgm:pt modelId="{1CB1F360-F360-48B3-A045-4727A636D659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000" b="1" dirty="0">
              <a:solidFill>
                <a:schemeClr val="tx1"/>
              </a:solidFill>
              <a:latin typeface="Book Antiqua" pitchFamily="18" charset="0"/>
            </a:rPr>
            <a:t>LOANS FROM STATE COOPERATIVE BANKS</a:t>
          </a:r>
          <a:endParaRPr lang="en-IN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FE03F2CC-E89D-41B2-8A95-23BEEAC59292}" type="parTrans" cxnId="{03FB6D88-0AE3-4D7D-B8F8-D400037DA0E1}">
      <dgm:prSet custT="1"/>
      <dgm:spPr/>
      <dgm:t>
        <a:bodyPr/>
        <a:lstStyle/>
        <a:p>
          <a:endParaRPr lang="en-IN" sz="2000" b="1" dirty="0">
            <a:latin typeface="Book Antiqua" pitchFamily="18" charset="0"/>
          </a:endParaRPr>
        </a:p>
      </dgm:t>
    </dgm:pt>
    <dgm:pt modelId="{7CEDF13F-E3B8-4925-8593-6A539936FC63}" type="sibTrans" cxnId="{03FB6D88-0AE3-4D7D-B8F8-D400037DA0E1}">
      <dgm:prSet/>
      <dgm:spPr/>
      <dgm:t>
        <a:bodyPr/>
        <a:lstStyle/>
        <a:p>
          <a:endParaRPr lang="en-IN"/>
        </a:p>
      </dgm:t>
    </dgm:pt>
    <dgm:pt modelId="{5D0E3899-7439-452F-BEC9-0D9BF7B09D7A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000" b="1" dirty="0">
              <a:solidFill>
                <a:schemeClr val="tx1"/>
              </a:solidFill>
              <a:latin typeface="Book Antiqua" pitchFamily="18" charset="0"/>
            </a:rPr>
            <a:t>RESERVES</a:t>
          </a:r>
          <a:endParaRPr lang="en-IN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117E2204-B77F-4D25-927C-4684726CAE82}" type="parTrans" cxnId="{8267E693-C067-4824-A3CF-6CDD44A45A89}">
      <dgm:prSet custT="1"/>
      <dgm:spPr/>
      <dgm:t>
        <a:bodyPr/>
        <a:lstStyle/>
        <a:p>
          <a:endParaRPr lang="en-IN" sz="2000" b="1" dirty="0">
            <a:latin typeface="Book Antiqua" pitchFamily="18" charset="0"/>
          </a:endParaRPr>
        </a:p>
      </dgm:t>
    </dgm:pt>
    <dgm:pt modelId="{4C994F89-CA57-4C17-B956-9A36F35D408B}" type="sibTrans" cxnId="{8267E693-C067-4824-A3CF-6CDD44A45A89}">
      <dgm:prSet/>
      <dgm:spPr/>
      <dgm:t>
        <a:bodyPr/>
        <a:lstStyle/>
        <a:p>
          <a:endParaRPr lang="en-IN"/>
        </a:p>
      </dgm:t>
    </dgm:pt>
    <dgm:pt modelId="{D8EF80B1-D8AE-466B-BE28-C515438A4C11}" type="pres">
      <dgm:prSet presAssocID="{55456310-65CB-40AA-AAB6-5E7CFED8B7B4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BA3EC75-7FC8-4A77-A72A-C965D280FB57}" type="pres">
      <dgm:prSet presAssocID="{961C9D46-BF39-4CD2-B00C-EFEDC5532F38}" presName="centerShape" presStyleLbl="node0" presStyleIdx="0" presStyleCnt="1" custScaleX="160328" custScaleY="107602"/>
      <dgm:spPr/>
    </dgm:pt>
    <dgm:pt modelId="{9E4DB70B-805A-452E-A54C-0C4F7068A8E9}" type="pres">
      <dgm:prSet presAssocID="{0BA530BD-8901-4FE5-BF45-AD87C3BEA7C7}" presName="parTrans" presStyleLbl="sibTrans2D1" presStyleIdx="0" presStyleCnt="4" custScaleX="205751"/>
      <dgm:spPr/>
    </dgm:pt>
    <dgm:pt modelId="{BC3EDC40-F420-4178-9255-644AF7311CBB}" type="pres">
      <dgm:prSet presAssocID="{0BA530BD-8901-4FE5-BF45-AD87C3BEA7C7}" presName="connectorText" presStyleLbl="sibTrans2D1" presStyleIdx="0" presStyleCnt="4"/>
      <dgm:spPr/>
    </dgm:pt>
    <dgm:pt modelId="{9F7FAED7-1F81-461C-93DC-F934D43CC595}" type="pres">
      <dgm:prSet presAssocID="{55C80EF5-852C-4FE9-B5D5-14530706F0F8}" presName="node" presStyleLbl="node1" presStyleIdx="0" presStyleCnt="4" custScaleX="205752" custRadScaleRad="97080" custRadScaleInc="-1739">
        <dgm:presLayoutVars>
          <dgm:bulletEnabled val="1"/>
        </dgm:presLayoutVars>
      </dgm:prSet>
      <dgm:spPr/>
    </dgm:pt>
    <dgm:pt modelId="{69D2FDBA-79AD-41A7-B307-820F4F30754B}" type="pres">
      <dgm:prSet presAssocID="{569CD46C-2485-48A3-984A-3D9441F8D860}" presName="parTrans" presStyleLbl="sibTrans2D1" presStyleIdx="1" presStyleCnt="4" custScaleX="205751"/>
      <dgm:spPr/>
    </dgm:pt>
    <dgm:pt modelId="{07836654-67CD-4EF4-BF37-E76B7F4CCE1C}" type="pres">
      <dgm:prSet presAssocID="{569CD46C-2485-48A3-984A-3D9441F8D860}" presName="connectorText" presStyleLbl="sibTrans2D1" presStyleIdx="1" presStyleCnt="4"/>
      <dgm:spPr/>
    </dgm:pt>
    <dgm:pt modelId="{D874C2BC-7304-434D-AF65-68D6E4452F1B}" type="pres">
      <dgm:prSet presAssocID="{AC55E742-E2E1-4433-ABBB-004BF461BF61}" presName="node" presStyleLbl="node1" presStyleIdx="1" presStyleCnt="4" custScaleX="157853" custRadScaleRad="205708" custRadScaleInc="-328">
        <dgm:presLayoutVars>
          <dgm:bulletEnabled val="1"/>
        </dgm:presLayoutVars>
      </dgm:prSet>
      <dgm:spPr/>
    </dgm:pt>
    <dgm:pt modelId="{B652F064-DF1C-436C-8E48-0E85320825BD}" type="pres">
      <dgm:prSet presAssocID="{FE03F2CC-E89D-41B2-8A95-23BEEAC59292}" presName="parTrans" presStyleLbl="sibTrans2D1" presStyleIdx="2" presStyleCnt="4" custScaleX="205751"/>
      <dgm:spPr/>
    </dgm:pt>
    <dgm:pt modelId="{6F8B9FFB-DB3B-49BC-8000-380DB5F5CE76}" type="pres">
      <dgm:prSet presAssocID="{FE03F2CC-E89D-41B2-8A95-23BEEAC59292}" presName="connectorText" presStyleLbl="sibTrans2D1" presStyleIdx="2" presStyleCnt="4"/>
      <dgm:spPr/>
    </dgm:pt>
    <dgm:pt modelId="{7163302F-BECE-489B-9880-7E36D5B04CEC}" type="pres">
      <dgm:prSet presAssocID="{1CB1F360-F360-48B3-A045-4727A636D659}" presName="node" presStyleLbl="node1" presStyleIdx="2" presStyleCnt="4" custScaleX="205752" custScaleY="117113" custRadScaleRad="123562" custRadScaleInc="-579">
        <dgm:presLayoutVars>
          <dgm:bulletEnabled val="1"/>
        </dgm:presLayoutVars>
      </dgm:prSet>
      <dgm:spPr/>
    </dgm:pt>
    <dgm:pt modelId="{19192D3C-A732-4C00-851A-216DE3A4DC5E}" type="pres">
      <dgm:prSet presAssocID="{117E2204-B77F-4D25-927C-4684726CAE82}" presName="parTrans" presStyleLbl="sibTrans2D1" presStyleIdx="3" presStyleCnt="4" custScaleX="205751"/>
      <dgm:spPr/>
    </dgm:pt>
    <dgm:pt modelId="{FC7CA07A-3EAD-42F0-BAEF-C0BC3D1B2D95}" type="pres">
      <dgm:prSet presAssocID="{117E2204-B77F-4D25-927C-4684726CAE82}" presName="connectorText" presStyleLbl="sibTrans2D1" presStyleIdx="3" presStyleCnt="4"/>
      <dgm:spPr/>
    </dgm:pt>
    <dgm:pt modelId="{AE548FB5-A56E-4755-B7F6-5199AB158CAF}" type="pres">
      <dgm:prSet presAssocID="{5D0E3899-7439-452F-BEC9-0D9BF7B09D7A}" presName="node" presStyleLbl="node1" presStyleIdx="3" presStyleCnt="4" custScaleX="159727" custScaleY="100965" custRadScaleRad="164728" custRadScaleInc="1043">
        <dgm:presLayoutVars>
          <dgm:bulletEnabled val="1"/>
        </dgm:presLayoutVars>
      </dgm:prSet>
      <dgm:spPr/>
    </dgm:pt>
  </dgm:ptLst>
  <dgm:cxnLst>
    <dgm:cxn modelId="{FAB97E00-4B02-4D47-9003-4D0DA3BED7C2}" type="presOf" srcId="{FE03F2CC-E89D-41B2-8A95-23BEEAC59292}" destId="{B652F064-DF1C-436C-8E48-0E85320825BD}" srcOrd="0" destOrd="0" presId="urn:microsoft.com/office/officeart/2005/8/layout/radial5"/>
    <dgm:cxn modelId="{26448C01-8834-4A77-96BB-4B66C33E4885}" type="presOf" srcId="{0BA530BD-8901-4FE5-BF45-AD87C3BEA7C7}" destId="{9E4DB70B-805A-452E-A54C-0C4F7068A8E9}" srcOrd="0" destOrd="0" presId="urn:microsoft.com/office/officeart/2005/8/layout/radial5"/>
    <dgm:cxn modelId="{BA37611D-C839-4B57-970E-E572B81C6757}" type="presOf" srcId="{117E2204-B77F-4D25-927C-4684726CAE82}" destId="{19192D3C-A732-4C00-851A-216DE3A4DC5E}" srcOrd="0" destOrd="0" presId="urn:microsoft.com/office/officeart/2005/8/layout/radial5"/>
    <dgm:cxn modelId="{0E56F125-FF22-4D9D-B18A-770277D1FD60}" srcId="{961C9D46-BF39-4CD2-B00C-EFEDC5532F38}" destId="{AC55E742-E2E1-4433-ABBB-004BF461BF61}" srcOrd="1" destOrd="0" parTransId="{569CD46C-2485-48A3-984A-3D9441F8D860}" sibTransId="{AD621E3D-B566-44EB-A838-FD74BF8E6AFE}"/>
    <dgm:cxn modelId="{8A6A7627-1A63-43F4-A5D9-85E7D33B3B6D}" srcId="{961C9D46-BF39-4CD2-B00C-EFEDC5532F38}" destId="{55C80EF5-852C-4FE9-B5D5-14530706F0F8}" srcOrd="0" destOrd="0" parTransId="{0BA530BD-8901-4FE5-BF45-AD87C3BEA7C7}" sibTransId="{36FF58FB-2836-4B72-BC4C-36E460576D3A}"/>
    <dgm:cxn modelId="{91A80431-F93E-42D0-939B-44C516943AA6}" type="presOf" srcId="{961C9D46-BF39-4CD2-B00C-EFEDC5532F38}" destId="{EBA3EC75-7FC8-4A77-A72A-C965D280FB57}" srcOrd="0" destOrd="0" presId="urn:microsoft.com/office/officeart/2005/8/layout/radial5"/>
    <dgm:cxn modelId="{FF851E38-5B5F-4B87-B48E-CAB6565C1774}" srcId="{55456310-65CB-40AA-AAB6-5E7CFED8B7B4}" destId="{961C9D46-BF39-4CD2-B00C-EFEDC5532F38}" srcOrd="0" destOrd="0" parTransId="{C7C339A1-44D7-4266-A012-A3EA7F507E65}" sibTransId="{EFFEFCB0-C188-473F-B5B4-5B50432CF0CB}"/>
    <dgm:cxn modelId="{EAF8B33A-58ED-4BBC-BC92-C89058415B27}" type="presOf" srcId="{5D0E3899-7439-452F-BEC9-0D9BF7B09D7A}" destId="{AE548FB5-A56E-4755-B7F6-5199AB158CAF}" srcOrd="0" destOrd="0" presId="urn:microsoft.com/office/officeart/2005/8/layout/radial5"/>
    <dgm:cxn modelId="{80C17B5C-FA81-4477-BB27-978091578F9E}" type="presOf" srcId="{117E2204-B77F-4D25-927C-4684726CAE82}" destId="{FC7CA07A-3EAD-42F0-BAEF-C0BC3D1B2D95}" srcOrd="1" destOrd="0" presId="urn:microsoft.com/office/officeart/2005/8/layout/radial5"/>
    <dgm:cxn modelId="{055CF55D-7392-4727-8176-F3B213B9035F}" type="presOf" srcId="{0BA530BD-8901-4FE5-BF45-AD87C3BEA7C7}" destId="{BC3EDC40-F420-4178-9255-644AF7311CBB}" srcOrd="1" destOrd="0" presId="urn:microsoft.com/office/officeart/2005/8/layout/radial5"/>
    <dgm:cxn modelId="{D6EC0660-351A-4B19-BFAB-7FE53772059A}" type="presOf" srcId="{1CB1F360-F360-48B3-A045-4727A636D659}" destId="{7163302F-BECE-489B-9880-7E36D5B04CEC}" srcOrd="0" destOrd="0" presId="urn:microsoft.com/office/officeart/2005/8/layout/radial5"/>
    <dgm:cxn modelId="{AFE7684B-D551-4D64-A5D3-E3199F301D2B}" type="presOf" srcId="{FE03F2CC-E89D-41B2-8A95-23BEEAC59292}" destId="{6F8B9FFB-DB3B-49BC-8000-380DB5F5CE76}" srcOrd="1" destOrd="0" presId="urn:microsoft.com/office/officeart/2005/8/layout/radial5"/>
    <dgm:cxn modelId="{21411A81-A23A-403B-A4DB-0D90BE1D7ED8}" type="presOf" srcId="{569CD46C-2485-48A3-984A-3D9441F8D860}" destId="{69D2FDBA-79AD-41A7-B307-820F4F30754B}" srcOrd="0" destOrd="0" presId="urn:microsoft.com/office/officeart/2005/8/layout/radial5"/>
    <dgm:cxn modelId="{03FB6D88-0AE3-4D7D-B8F8-D400037DA0E1}" srcId="{961C9D46-BF39-4CD2-B00C-EFEDC5532F38}" destId="{1CB1F360-F360-48B3-A045-4727A636D659}" srcOrd="2" destOrd="0" parTransId="{FE03F2CC-E89D-41B2-8A95-23BEEAC59292}" sibTransId="{7CEDF13F-E3B8-4925-8593-6A539936FC63}"/>
    <dgm:cxn modelId="{8267E693-C067-4824-A3CF-6CDD44A45A89}" srcId="{961C9D46-BF39-4CD2-B00C-EFEDC5532F38}" destId="{5D0E3899-7439-452F-BEC9-0D9BF7B09D7A}" srcOrd="3" destOrd="0" parTransId="{117E2204-B77F-4D25-927C-4684726CAE82}" sibTransId="{4C994F89-CA57-4C17-B956-9A36F35D408B}"/>
    <dgm:cxn modelId="{09730FD8-56CE-43F5-ABB6-E9B5188C9BDD}" type="presOf" srcId="{AC55E742-E2E1-4433-ABBB-004BF461BF61}" destId="{D874C2BC-7304-434D-AF65-68D6E4452F1B}" srcOrd="0" destOrd="0" presId="urn:microsoft.com/office/officeart/2005/8/layout/radial5"/>
    <dgm:cxn modelId="{5BBC60DE-4DFF-4E8C-A2D3-4FAB22E7C903}" type="presOf" srcId="{569CD46C-2485-48A3-984A-3D9441F8D860}" destId="{07836654-67CD-4EF4-BF37-E76B7F4CCE1C}" srcOrd="1" destOrd="0" presId="urn:microsoft.com/office/officeart/2005/8/layout/radial5"/>
    <dgm:cxn modelId="{410A72DF-9869-4063-995C-43A9B3B3C541}" type="presOf" srcId="{55C80EF5-852C-4FE9-B5D5-14530706F0F8}" destId="{9F7FAED7-1F81-461C-93DC-F934D43CC595}" srcOrd="0" destOrd="0" presId="urn:microsoft.com/office/officeart/2005/8/layout/radial5"/>
    <dgm:cxn modelId="{34E5E4EE-2EA6-4368-AA1D-A169AB89916A}" type="presOf" srcId="{55456310-65CB-40AA-AAB6-5E7CFED8B7B4}" destId="{D8EF80B1-D8AE-466B-BE28-C515438A4C11}" srcOrd="0" destOrd="0" presId="urn:microsoft.com/office/officeart/2005/8/layout/radial5"/>
    <dgm:cxn modelId="{C825B3BD-8E30-402F-8880-A76F09C73C8F}" type="presParOf" srcId="{D8EF80B1-D8AE-466B-BE28-C515438A4C11}" destId="{EBA3EC75-7FC8-4A77-A72A-C965D280FB57}" srcOrd="0" destOrd="0" presId="urn:microsoft.com/office/officeart/2005/8/layout/radial5"/>
    <dgm:cxn modelId="{67FDA4BC-4E07-46C3-84F9-CB449A30B730}" type="presParOf" srcId="{D8EF80B1-D8AE-466B-BE28-C515438A4C11}" destId="{9E4DB70B-805A-452E-A54C-0C4F7068A8E9}" srcOrd="1" destOrd="0" presId="urn:microsoft.com/office/officeart/2005/8/layout/radial5"/>
    <dgm:cxn modelId="{AE7C41FC-9429-4316-A668-AB5A5B435FE1}" type="presParOf" srcId="{9E4DB70B-805A-452E-A54C-0C4F7068A8E9}" destId="{BC3EDC40-F420-4178-9255-644AF7311CBB}" srcOrd="0" destOrd="0" presId="urn:microsoft.com/office/officeart/2005/8/layout/radial5"/>
    <dgm:cxn modelId="{2D766378-D27C-4815-A81B-3CDBAEE9E3A4}" type="presParOf" srcId="{D8EF80B1-D8AE-466B-BE28-C515438A4C11}" destId="{9F7FAED7-1F81-461C-93DC-F934D43CC595}" srcOrd="2" destOrd="0" presId="urn:microsoft.com/office/officeart/2005/8/layout/radial5"/>
    <dgm:cxn modelId="{C221D4EE-5CBF-4CB0-A8FB-C9BBD9850B69}" type="presParOf" srcId="{D8EF80B1-D8AE-466B-BE28-C515438A4C11}" destId="{69D2FDBA-79AD-41A7-B307-820F4F30754B}" srcOrd="3" destOrd="0" presId="urn:microsoft.com/office/officeart/2005/8/layout/radial5"/>
    <dgm:cxn modelId="{F3DD73A4-F9B5-4A3E-B49D-D4A8FC737987}" type="presParOf" srcId="{69D2FDBA-79AD-41A7-B307-820F4F30754B}" destId="{07836654-67CD-4EF4-BF37-E76B7F4CCE1C}" srcOrd="0" destOrd="0" presId="urn:microsoft.com/office/officeart/2005/8/layout/radial5"/>
    <dgm:cxn modelId="{396B0C5D-E859-4895-9C82-E99B38A00F51}" type="presParOf" srcId="{D8EF80B1-D8AE-466B-BE28-C515438A4C11}" destId="{D874C2BC-7304-434D-AF65-68D6E4452F1B}" srcOrd="4" destOrd="0" presId="urn:microsoft.com/office/officeart/2005/8/layout/radial5"/>
    <dgm:cxn modelId="{B11456AA-E1F6-427E-8AFC-04F100B51397}" type="presParOf" srcId="{D8EF80B1-D8AE-466B-BE28-C515438A4C11}" destId="{B652F064-DF1C-436C-8E48-0E85320825BD}" srcOrd="5" destOrd="0" presId="urn:microsoft.com/office/officeart/2005/8/layout/radial5"/>
    <dgm:cxn modelId="{89C55103-6452-4D53-AA5A-DB0A115A58D8}" type="presParOf" srcId="{B652F064-DF1C-436C-8E48-0E85320825BD}" destId="{6F8B9FFB-DB3B-49BC-8000-380DB5F5CE76}" srcOrd="0" destOrd="0" presId="urn:microsoft.com/office/officeart/2005/8/layout/radial5"/>
    <dgm:cxn modelId="{AA81ED45-544F-4828-A6E8-1CBEF0D0E21C}" type="presParOf" srcId="{D8EF80B1-D8AE-466B-BE28-C515438A4C11}" destId="{7163302F-BECE-489B-9880-7E36D5B04CEC}" srcOrd="6" destOrd="0" presId="urn:microsoft.com/office/officeart/2005/8/layout/radial5"/>
    <dgm:cxn modelId="{4DBAD099-F867-4B98-BD99-E2BD4600BF9D}" type="presParOf" srcId="{D8EF80B1-D8AE-466B-BE28-C515438A4C11}" destId="{19192D3C-A732-4C00-851A-216DE3A4DC5E}" srcOrd="7" destOrd="0" presId="urn:microsoft.com/office/officeart/2005/8/layout/radial5"/>
    <dgm:cxn modelId="{A7E2F347-CA16-4BEE-8A6D-80792CAFC61D}" type="presParOf" srcId="{19192D3C-A732-4C00-851A-216DE3A4DC5E}" destId="{FC7CA07A-3EAD-42F0-BAEF-C0BC3D1B2D95}" srcOrd="0" destOrd="0" presId="urn:microsoft.com/office/officeart/2005/8/layout/radial5"/>
    <dgm:cxn modelId="{4CEA4969-1039-436C-987B-B7DE752E392D}" type="presParOf" srcId="{D8EF80B1-D8AE-466B-BE28-C515438A4C11}" destId="{AE548FB5-A56E-4755-B7F6-5199AB158CAF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33A87F-117E-46B9-89B3-8E4411AB8E4D}">
      <dsp:nvSpPr>
        <dsp:cNvPr id="0" name=""/>
        <dsp:cNvSpPr/>
      </dsp:nvSpPr>
      <dsp:spPr>
        <a:xfrm>
          <a:off x="5308572" y="998482"/>
          <a:ext cx="2152734" cy="376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913"/>
              </a:lnTo>
              <a:lnTo>
                <a:pt x="2152734" y="234913"/>
              </a:lnTo>
              <a:lnTo>
                <a:pt x="2152734" y="376659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64B72C-E172-4826-932E-A7F9E48AFB1E}">
      <dsp:nvSpPr>
        <dsp:cNvPr id="0" name=""/>
        <dsp:cNvSpPr/>
      </dsp:nvSpPr>
      <dsp:spPr>
        <a:xfrm>
          <a:off x="2915930" y="2284093"/>
          <a:ext cx="2096859" cy="495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4178"/>
              </a:lnTo>
              <a:lnTo>
                <a:pt x="2096859" y="354178"/>
              </a:lnTo>
              <a:lnTo>
                <a:pt x="2096859" y="495924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B4803C-E21D-4500-A350-124EC3E617F2}">
      <dsp:nvSpPr>
        <dsp:cNvPr id="0" name=""/>
        <dsp:cNvSpPr/>
      </dsp:nvSpPr>
      <dsp:spPr>
        <a:xfrm>
          <a:off x="1413451" y="2284093"/>
          <a:ext cx="1502478" cy="549963"/>
        </a:xfrm>
        <a:custGeom>
          <a:avLst/>
          <a:gdLst/>
          <a:ahLst/>
          <a:cxnLst/>
          <a:rect l="0" t="0" r="0" b="0"/>
          <a:pathLst>
            <a:path>
              <a:moveTo>
                <a:pt x="1502478" y="0"/>
              </a:moveTo>
              <a:lnTo>
                <a:pt x="1502478" y="408216"/>
              </a:lnTo>
              <a:lnTo>
                <a:pt x="0" y="408216"/>
              </a:lnTo>
              <a:lnTo>
                <a:pt x="0" y="549963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951E75-4B74-482B-BAA7-05A854803DFC}">
      <dsp:nvSpPr>
        <dsp:cNvPr id="0" name=""/>
        <dsp:cNvSpPr/>
      </dsp:nvSpPr>
      <dsp:spPr>
        <a:xfrm>
          <a:off x="2915930" y="998482"/>
          <a:ext cx="2392642" cy="314000"/>
        </a:xfrm>
        <a:custGeom>
          <a:avLst/>
          <a:gdLst/>
          <a:ahLst/>
          <a:cxnLst/>
          <a:rect l="0" t="0" r="0" b="0"/>
          <a:pathLst>
            <a:path>
              <a:moveTo>
                <a:pt x="2392642" y="0"/>
              </a:moveTo>
              <a:lnTo>
                <a:pt x="2392642" y="172254"/>
              </a:lnTo>
              <a:lnTo>
                <a:pt x="0" y="172254"/>
              </a:lnTo>
              <a:lnTo>
                <a:pt x="0" y="314000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AC11CC-5B2C-4A23-81EC-04215DDFDAEB}">
      <dsp:nvSpPr>
        <dsp:cNvPr id="0" name=""/>
        <dsp:cNvSpPr/>
      </dsp:nvSpPr>
      <dsp:spPr>
        <a:xfrm>
          <a:off x="4224454" y="26872"/>
          <a:ext cx="2168236" cy="971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AF7332-0BA4-4EB5-AADA-115F1D7E8595}">
      <dsp:nvSpPr>
        <dsp:cNvPr id="0" name=""/>
        <dsp:cNvSpPr/>
      </dsp:nvSpPr>
      <dsp:spPr>
        <a:xfrm>
          <a:off x="4394464" y="188382"/>
          <a:ext cx="2168236" cy="9716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Book Antiqua" pitchFamily="18" charset="0"/>
            </a:rPr>
            <a:t>RBI</a:t>
          </a:r>
          <a:endParaRPr lang="en-IN" sz="2400" b="1" kern="1200" dirty="0">
            <a:latin typeface="Book Antiqua" pitchFamily="18" charset="0"/>
          </a:endParaRPr>
        </a:p>
      </dsp:txBody>
      <dsp:txXfrm>
        <a:off x="4422921" y="216839"/>
        <a:ext cx="2111322" cy="914696"/>
      </dsp:txXfrm>
    </dsp:sp>
    <dsp:sp modelId="{94D9B988-4D29-4731-930E-FC880CDBD40F}">
      <dsp:nvSpPr>
        <dsp:cNvPr id="0" name=""/>
        <dsp:cNvSpPr/>
      </dsp:nvSpPr>
      <dsp:spPr>
        <a:xfrm>
          <a:off x="1831812" y="1312482"/>
          <a:ext cx="2168236" cy="971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3793AA-1EB1-41A6-9B40-457121FBCBF9}">
      <dsp:nvSpPr>
        <dsp:cNvPr id="0" name=""/>
        <dsp:cNvSpPr/>
      </dsp:nvSpPr>
      <dsp:spPr>
        <a:xfrm>
          <a:off x="2001822" y="1473993"/>
          <a:ext cx="2168236" cy="9716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Book Antiqua" pitchFamily="18" charset="0"/>
            </a:rPr>
            <a:t>SCHEDULED BANKS</a:t>
          </a:r>
          <a:endParaRPr lang="en-IN" sz="2400" b="1" kern="1200" dirty="0">
            <a:latin typeface="Book Antiqua" pitchFamily="18" charset="0"/>
          </a:endParaRPr>
        </a:p>
      </dsp:txBody>
      <dsp:txXfrm>
        <a:off x="2030279" y="1502450"/>
        <a:ext cx="2111322" cy="914696"/>
      </dsp:txXfrm>
    </dsp:sp>
    <dsp:sp modelId="{C3B37CBB-DBF1-41F8-9ADF-0A0CBCAAE964}">
      <dsp:nvSpPr>
        <dsp:cNvPr id="0" name=""/>
        <dsp:cNvSpPr/>
      </dsp:nvSpPr>
      <dsp:spPr>
        <a:xfrm>
          <a:off x="135883" y="2834056"/>
          <a:ext cx="2555136" cy="971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3EC3B2-2C3B-4324-B9FC-7DD2A4501C01}">
      <dsp:nvSpPr>
        <dsp:cNvPr id="0" name=""/>
        <dsp:cNvSpPr/>
      </dsp:nvSpPr>
      <dsp:spPr>
        <a:xfrm>
          <a:off x="305894" y="2995566"/>
          <a:ext cx="2555136" cy="9716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Book Antiqua" pitchFamily="18" charset="0"/>
            </a:rPr>
            <a:t>COOPERATIVE BANKS</a:t>
          </a:r>
          <a:endParaRPr lang="en-IN" sz="2400" b="1" kern="1200" dirty="0">
            <a:latin typeface="Book Antiqua" pitchFamily="18" charset="0"/>
          </a:endParaRPr>
        </a:p>
      </dsp:txBody>
      <dsp:txXfrm>
        <a:off x="334351" y="3024023"/>
        <a:ext cx="2498222" cy="914696"/>
      </dsp:txXfrm>
    </dsp:sp>
    <dsp:sp modelId="{5A800ABB-B406-4693-BEBD-78C97D1B0F40}">
      <dsp:nvSpPr>
        <dsp:cNvPr id="0" name=""/>
        <dsp:cNvSpPr/>
      </dsp:nvSpPr>
      <dsp:spPr>
        <a:xfrm>
          <a:off x="3699662" y="2780018"/>
          <a:ext cx="2626255" cy="971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B5DC2A-77AB-409D-8BD5-459A5C8C7225}">
      <dsp:nvSpPr>
        <dsp:cNvPr id="0" name=""/>
        <dsp:cNvSpPr/>
      </dsp:nvSpPr>
      <dsp:spPr>
        <a:xfrm>
          <a:off x="3869672" y="2941528"/>
          <a:ext cx="2626255" cy="9716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Book Antiqua" pitchFamily="18" charset="0"/>
            </a:rPr>
            <a:t>COMMERCIAL BANKS</a:t>
          </a:r>
          <a:endParaRPr lang="en-IN" sz="2400" b="1" kern="1200" dirty="0">
            <a:latin typeface="Book Antiqua" pitchFamily="18" charset="0"/>
          </a:endParaRPr>
        </a:p>
      </dsp:txBody>
      <dsp:txXfrm>
        <a:off x="3898129" y="2969985"/>
        <a:ext cx="2569341" cy="914696"/>
      </dsp:txXfrm>
    </dsp:sp>
    <dsp:sp modelId="{D825C765-4853-4CA6-8922-AFE93DE9E0E0}">
      <dsp:nvSpPr>
        <dsp:cNvPr id="0" name=""/>
        <dsp:cNvSpPr/>
      </dsp:nvSpPr>
      <dsp:spPr>
        <a:xfrm>
          <a:off x="6377188" y="1375142"/>
          <a:ext cx="2168236" cy="971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3C822D-E1C1-4057-B90D-40F3EAA54F45}">
      <dsp:nvSpPr>
        <dsp:cNvPr id="0" name=""/>
        <dsp:cNvSpPr/>
      </dsp:nvSpPr>
      <dsp:spPr>
        <a:xfrm>
          <a:off x="6547199" y="1536652"/>
          <a:ext cx="2168236" cy="9716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Book Antiqua" pitchFamily="18" charset="0"/>
            </a:rPr>
            <a:t>NON-SCHEDULED BANKS</a:t>
          </a:r>
          <a:endParaRPr lang="en-IN" sz="2400" b="1" kern="1200" dirty="0">
            <a:latin typeface="Book Antiqua" pitchFamily="18" charset="0"/>
          </a:endParaRPr>
        </a:p>
      </dsp:txBody>
      <dsp:txXfrm>
        <a:off x="6575656" y="1565109"/>
        <a:ext cx="2111322" cy="9146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2FBE6E-A41B-48C3-895E-DA9943F06472}">
      <dsp:nvSpPr>
        <dsp:cNvPr id="0" name=""/>
        <dsp:cNvSpPr/>
      </dsp:nvSpPr>
      <dsp:spPr>
        <a:xfrm>
          <a:off x="4345844" y="2452749"/>
          <a:ext cx="3094991" cy="4937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175"/>
              </a:lnTo>
              <a:lnTo>
                <a:pt x="3094991" y="226175"/>
              </a:lnTo>
              <a:lnTo>
                <a:pt x="3094991" y="4937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50FC63-1C27-48F4-8FE3-BFC6FF8DE779}">
      <dsp:nvSpPr>
        <dsp:cNvPr id="0" name=""/>
        <dsp:cNvSpPr/>
      </dsp:nvSpPr>
      <dsp:spPr>
        <a:xfrm>
          <a:off x="4300124" y="2452749"/>
          <a:ext cx="91440" cy="4937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175"/>
              </a:lnTo>
              <a:lnTo>
                <a:pt x="57593" y="226175"/>
              </a:lnTo>
              <a:lnTo>
                <a:pt x="57593" y="4937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2D61FC-3C7C-427E-8DB1-A2FABC600E08}">
      <dsp:nvSpPr>
        <dsp:cNvPr id="0" name=""/>
        <dsp:cNvSpPr/>
      </dsp:nvSpPr>
      <dsp:spPr>
        <a:xfrm>
          <a:off x="1274600" y="2452749"/>
          <a:ext cx="3071243" cy="493719"/>
        </a:xfrm>
        <a:custGeom>
          <a:avLst/>
          <a:gdLst/>
          <a:ahLst/>
          <a:cxnLst/>
          <a:rect l="0" t="0" r="0" b="0"/>
          <a:pathLst>
            <a:path>
              <a:moveTo>
                <a:pt x="3071243" y="0"/>
              </a:moveTo>
              <a:lnTo>
                <a:pt x="3071243" y="226175"/>
              </a:lnTo>
              <a:lnTo>
                <a:pt x="0" y="226175"/>
              </a:lnTo>
              <a:lnTo>
                <a:pt x="0" y="4937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3B72BD-D27D-47AC-B14A-4621A6FA0EBE}">
      <dsp:nvSpPr>
        <dsp:cNvPr id="0" name=""/>
        <dsp:cNvSpPr/>
      </dsp:nvSpPr>
      <dsp:spPr>
        <a:xfrm>
          <a:off x="3071828" y="1178733"/>
          <a:ext cx="2548030" cy="1274015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>
              <a:solidFill>
                <a:schemeClr val="tx1"/>
              </a:solidFill>
              <a:latin typeface="Book Antiqua" pitchFamily="18" charset="0"/>
            </a:rPr>
            <a:t>COOPERATIVE BANK</a:t>
          </a:r>
          <a:endParaRPr lang="en-IN" sz="22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3071828" y="1178733"/>
        <a:ext cx="2548030" cy="1274015"/>
      </dsp:txXfrm>
    </dsp:sp>
    <dsp:sp modelId="{D0016DE0-A57D-4C84-8DEA-F8DAFE0F476A}">
      <dsp:nvSpPr>
        <dsp:cNvPr id="0" name=""/>
        <dsp:cNvSpPr/>
      </dsp:nvSpPr>
      <dsp:spPr>
        <a:xfrm>
          <a:off x="585" y="2946468"/>
          <a:ext cx="2548030" cy="1274015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>
              <a:solidFill>
                <a:schemeClr val="tx1"/>
              </a:solidFill>
              <a:latin typeface="Book Antiqua" pitchFamily="18" charset="0"/>
            </a:rPr>
            <a:t>DISTRICT CENTRAL COOPERATIVE BANKS</a:t>
          </a:r>
          <a:endParaRPr lang="en-IN" sz="22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585" y="2946468"/>
        <a:ext cx="2548030" cy="1274015"/>
      </dsp:txXfrm>
    </dsp:sp>
    <dsp:sp modelId="{4FA8BC5E-692C-45D6-8897-4C77BBF980C5}">
      <dsp:nvSpPr>
        <dsp:cNvPr id="0" name=""/>
        <dsp:cNvSpPr/>
      </dsp:nvSpPr>
      <dsp:spPr>
        <a:xfrm>
          <a:off x="3083702" y="2946468"/>
          <a:ext cx="2548030" cy="1274015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>
              <a:solidFill>
                <a:schemeClr val="tx1"/>
              </a:solidFill>
              <a:latin typeface="Book Antiqua" pitchFamily="18" charset="0"/>
            </a:rPr>
            <a:t>STATE COOPERATIVE BANKS</a:t>
          </a:r>
          <a:endParaRPr lang="en-IN" sz="22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3083702" y="2946468"/>
        <a:ext cx="2548030" cy="1274015"/>
      </dsp:txXfrm>
    </dsp:sp>
    <dsp:sp modelId="{1CFB80EB-AC7F-4F3A-8929-63C9EFDDCC87}">
      <dsp:nvSpPr>
        <dsp:cNvPr id="0" name=""/>
        <dsp:cNvSpPr/>
      </dsp:nvSpPr>
      <dsp:spPr>
        <a:xfrm>
          <a:off x="6166819" y="2946468"/>
          <a:ext cx="2548030" cy="1274015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>
              <a:solidFill>
                <a:schemeClr val="tx1"/>
              </a:solidFill>
              <a:latin typeface="Book Antiqua" pitchFamily="18" charset="0"/>
            </a:rPr>
            <a:t>CENTRAL COOPERATIVE BANKS</a:t>
          </a:r>
          <a:endParaRPr lang="en-IN" sz="22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6166819" y="2946468"/>
        <a:ext cx="2548030" cy="12740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A68FF9-AD73-4AB2-96F2-DFF5B112AD9A}">
      <dsp:nvSpPr>
        <dsp:cNvPr id="0" name=""/>
        <dsp:cNvSpPr/>
      </dsp:nvSpPr>
      <dsp:spPr>
        <a:xfrm>
          <a:off x="3123160" y="2022565"/>
          <a:ext cx="2081122" cy="7223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1186"/>
              </a:lnTo>
              <a:lnTo>
                <a:pt x="2081122" y="361186"/>
              </a:lnTo>
              <a:lnTo>
                <a:pt x="2081122" y="7223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588B6F-91D3-4751-89CD-956A42D0660C}">
      <dsp:nvSpPr>
        <dsp:cNvPr id="0" name=""/>
        <dsp:cNvSpPr/>
      </dsp:nvSpPr>
      <dsp:spPr>
        <a:xfrm>
          <a:off x="1721481" y="2022565"/>
          <a:ext cx="1401679" cy="722373"/>
        </a:xfrm>
        <a:custGeom>
          <a:avLst/>
          <a:gdLst/>
          <a:ahLst/>
          <a:cxnLst/>
          <a:rect l="0" t="0" r="0" b="0"/>
          <a:pathLst>
            <a:path>
              <a:moveTo>
                <a:pt x="1401679" y="0"/>
              </a:moveTo>
              <a:lnTo>
                <a:pt x="1401679" y="361186"/>
              </a:lnTo>
              <a:lnTo>
                <a:pt x="0" y="361186"/>
              </a:lnTo>
              <a:lnTo>
                <a:pt x="0" y="7223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B8BCFA-50DE-4C62-BF14-24F322DD53F4}">
      <dsp:nvSpPr>
        <dsp:cNvPr id="0" name=""/>
        <dsp:cNvSpPr/>
      </dsp:nvSpPr>
      <dsp:spPr>
        <a:xfrm>
          <a:off x="876046" y="918830"/>
          <a:ext cx="4494227" cy="1103734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latin typeface="Book Antiqua" pitchFamily="18" charset="0"/>
            </a:rPr>
            <a:t>INDIAN BANKS</a:t>
          </a:r>
          <a:endParaRPr lang="en-IN" sz="28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876046" y="918830"/>
        <a:ext cx="4494227" cy="1103734"/>
      </dsp:txXfrm>
    </dsp:sp>
    <dsp:sp modelId="{AC177F7C-0F88-464B-9E3D-657FF13A76E0}">
      <dsp:nvSpPr>
        <dsp:cNvPr id="0" name=""/>
        <dsp:cNvSpPr/>
      </dsp:nvSpPr>
      <dsp:spPr>
        <a:xfrm>
          <a:off x="1545" y="2744938"/>
          <a:ext cx="3439872" cy="1051138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latin typeface="Book Antiqua" pitchFamily="18" charset="0"/>
            </a:rPr>
            <a:t>PUBLIC SECTOR</a:t>
          </a:r>
          <a:endParaRPr lang="en-IN" sz="28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1545" y="2744938"/>
        <a:ext cx="3439872" cy="1051138"/>
      </dsp:txXfrm>
    </dsp:sp>
    <dsp:sp modelId="{17240B4D-E1F1-492D-8813-4149D76FA29A}">
      <dsp:nvSpPr>
        <dsp:cNvPr id="0" name=""/>
        <dsp:cNvSpPr/>
      </dsp:nvSpPr>
      <dsp:spPr>
        <a:xfrm>
          <a:off x="4163790" y="2744938"/>
          <a:ext cx="2080985" cy="1051138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latin typeface="Book Antiqua" pitchFamily="18" charset="0"/>
            </a:rPr>
            <a:t>PRIVATE SECTOR</a:t>
          </a:r>
          <a:endParaRPr lang="en-IN" sz="28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4163790" y="2744938"/>
        <a:ext cx="2080985" cy="1051138"/>
      </dsp:txXfrm>
    </dsp:sp>
    <dsp:sp modelId="{6050D33B-EA3C-4B01-B4C2-172CF5B57350}">
      <dsp:nvSpPr>
        <dsp:cNvPr id="0" name=""/>
        <dsp:cNvSpPr/>
      </dsp:nvSpPr>
      <dsp:spPr>
        <a:xfrm>
          <a:off x="6094192" y="2737852"/>
          <a:ext cx="2549805" cy="1051138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latin typeface="Book Antiqua" pitchFamily="18" charset="0"/>
            </a:rPr>
            <a:t>FOREIGN SECTOR</a:t>
          </a:r>
          <a:endParaRPr lang="en-IN" sz="28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6094192" y="2737852"/>
        <a:ext cx="2549805" cy="10511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33D325-E739-467C-8DB8-236722476BAA}">
      <dsp:nvSpPr>
        <dsp:cNvPr id="0" name=""/>
        <dsp:cNvSpPr/>
      </dsp:nvSpPr>
      <dsp:spPr>
        <a:xfrm>
          <a:off x="4464859" y="2719121"/>
          <a:ext cx="3158920" cy="5482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121"/>
              </a:lnTo>
              <a:lnTo>
                <a:pt x="3158920" y="274121"/>
              </a:lnTo>
              <a:lnTo>
                <a:pt x="3158920" y="5482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57DD7-58C4-462D-BCD8-EB993861BFFB}">
      <dsp:nvSpPr>
        <dsp:cNvPr id="0" name=""/>
        <dsp:cNvSpPr/>
      </dsp:nvSpPr>
      <dsp:spPr>
        <a:xfrm>
          <a:off x="4419139" y="2719121"/>
          <a:ext cx="91440" cy="5482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82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8F084C-555B-4BCE-9B54-5D60FB8A0D3C}">
      <dsp:nvSpPr>
        <dsp:cNvPr id="0" name=""/>
        <dsp:cNvSpPr/>
      </dsp:nvSpPr>
      <dsp:spPr>
        <a:xfrm>
          <a:off x="1305938" y="2719121"/>
          <a:ext cx="3158920" cy="548242"/>
        </a:xfrm>
        <a:custGeom>
          <a:avLst/>
          <a:gdLst/>
          <a:ahLst/>
          <a:cxnLst/>
          <a:rect l="0" t="0" r="0" b="0"/>
          <a:pathLst>
            <a:path>
              <a:moveTo>
                <a:pt x="3158920" y="0"/>
              </a:moveTo>
              <a:lnTo>
                <a:pt x="3158920" y="274121"/>
              </a:lnTo>
              <a:lnTo>
                <a:pt x="0" y="274121"/>
              </a:lnTo>
              <a:lnTo>
                <a:pt x="0" y="5482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C460F2-6BFB-42A2-805B-258E102758A6}">
      <dsp:nvSpPr>
        <dsp:cNvPr id="0" name=""/>
        <dsp:cNvSpPr/>
      </dsp:nvSpPr>
      <dsp:spPr>
        <a:xfrm>
          <a:off x="2602048" y="1413782"/>
          <a:ext cx="3725620" cy="1305339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latin typeface="Book Antiqua" pitchFamily="18" charset="0"/>
            </a:rPr>
            <a:t>PUBLIC SECTOR BANKS</a:t>
          </a:r>
          <a:endParaRPr lang="en-IN" sz="28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2602048" y="1413782"/>
        <a:ext cx="3725620" cy="1305339"/>
      </dsp:txXfrm>
    </dsp:sp>
    <dsp:sp modelId="{6C4641B5-B8F7-46FC-9FB6-3150ABD13D17}">
      <dsp:nvSpPr>
        <dsp:cNvPr id="0" name=""/>
        <dsp:cNvSpPr/>
      </dsp:nvSpPr>
      <dsp:spPr>
        <a:xfrm>
          <a:off x="599" y="3267364"/>
          <a:ext cx="2610678" cy="1305339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  <a:latin typeface="Book Antiqua" pitchFamily="18" charset="0"/>
            </a:rPr>
            <a:t>SBI &amp; ITS SUBSIDARIES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  <a:latin typeface="Book Antiqua" pitchFamily="18" charset="0"/>
            </a:rPr>
            <a:t>(now SBI)</a:t>
          </a:r>
          <a:endParaRPr lang="en-IN" sz="24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599" y="3267364"/>
        <a:ext cx="2610678" cy="1305339"/>
      </dsp:txXfrm>
    </dsp:sp>
    <dsp:sp modelId="{48443907-570C-4509-8C2C-0B3BDB86A618}">
      <dsp:nvSpPr>
        <dsp:cNvPr id="0" name=""/>
        <dsp:cNvSpPr/>
      </dsp:nvSpPr>
      <dsp:spPr>
        <a:xfrm>
          <a:off x="3159519" y="3267364"/>
          <a:ext cx="2610678" cy="1305339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  <a:latin typeface="Book Antiqua" pitchFamily="18" charset="0"/>
            </a:rPr>
            <a:t>NATIONALISED BANKS	</a:t>
          </a:r>
          <a:endParaRPr lang="en-IN" sz="24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3159519" y="3267364"/>
        <a:ext cx="2610678" cy="1305339"/>
      </dsp:txXfrm>
    </dsp:sp>
    <dsp:sp modelId="{6469262E-7FF7-4526-81B8-E7E531A35465}">
      <dsp:nvSpPr>
        <dsp:cNvPr id="0" name=""/>
        <dsp:cNvSpPr/>
      </dsp:nvSpPr>
      <dsp:spPr>
        <a:xfrm>
          <a:off x="6318440" y="3267364"/>
          <a:ext cx="2610678" cy="1305339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latin typeface="Book Antiqua" pitchFamily="18" charset="0"/>
            </a:rPr>
            <a:t>REGIONAL RURAL BANKS</a:t>
          </a:r>
          <a:endParaRPr lang="en-IN" sz="28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6318440" y="3267364"/>
        <a:ext cx="2610678" cy="13053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D1E481-3B9F-4345-9A06-AA3F1BD6087B}">
      <dsp:nvSpPr>
        <dsp:cNvPr id="0" name=""/>
        <dsp:cNvSpPr/>
      </dsp:nvSpPr>
      <dsp:spPr>
        <a:xfrm>
          <a:off x="5760" y="1724138"/>
          <a:ext cx="3596865" cy="1798432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>
              <a:latin typeface="Book Antiqua" pitchFamily="18" charset="0"/>
            </a:rPr>
            <a:t>Federations of Primary Credit Societies in a District </a:t>
          </a:r>
          <a:endParaRPr lang="en-IN" sz="3000" b="1" kern="1200" dirty="0">
            <a:latin typeface="Book Antiqua" pitchFamily="18" charset="0"/>
          </a:endParaRPr>
        </a:p>
      </dsp:txBody>
      <dsp:txXfrm>
        <a:off x="58434" y="1776812"/>
        <a:ext cx="3491517" cy="1693084"/>
      </dsp:txXfrm>
    </dsp:sp>
    <dsp:sp modelId="{97B25453-B82A-42AE-9037-BB6A05F5E505}">
      <dsp:nvSpPr>
        <dsp:cNvPr id="0" name=""/>
        <dsp:cNvSpPr/>
      </dsp:nvSpPr>
      <dsp:spPr>
        <a:xfrm rot="19457599">
          <a:off x="3436088" y="2075455"/>
          <a:ext cx="1771821" cy="61699"/>
        </a:xfrm>
        <a:custGeom>
          <a:avLst/>
          <a:gdLst/>
          <a:ahLst/>
          <a:cxnLst/>
          <a:rect l="0" t="0" r="0" b="0"/>
          <a:pathLst>
            <a:path>
              <a:moveTo>
                <a:pt x="0" y="30849"/>
              </a:moveTo>
              <a:lnTo>
                <a:pt x="1771821" y="308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600" b="1" kern="1200">
            <a:latin typeface="Book Antiqua" pitchFamily="18" charset="0"/>
          </a:endParaRPr>
        </a:p>
      </dsp:txBody>
      <dsp:txXfrm>
        <a:off x="4277703" y="2062010"/>
        <a:ext cx="88591" cy="88591"/>
      </dsp:txXfrm>
    </dsp:sp>
    <dsp:sp modelId="{4452F1DC-2C7B-4CF1-92C5-1A803A9264A9}">
      <dsp:nvSpPr>
        <dsp:cNvPr id="0" name=""/>
        <dsp:cNvSpPr/>
      </dsp:nvSpPr>
      <dsp:spPr>
        <a:xfrm>
          <a:off x="5041372" y="690039"/>
          <a:ext cx="3596865" cy="1798432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>
              <a:latin typeface="Book Antiqua" pitchFamily="18" charset="0"/>
            </a:rPr>
            <a:t>Membership of Primary Societies only</a:t>
          </a:r>
          <a:endParaRPr lang="en-IN" sz="3000" b="1" kern="1200" dirty="0">
            <a:latin typeface="Book Antiqua" pitchFamily="18" charset="0"/>
          </a:endParaRPr>
        </a:p>
      </dsp:txBody>
      <dsp:txXfrm>
        <a:off x="5094046" y="742713"/>
        <a:ext cx="3491517" cy="1693084"/>
      </dsp:txXfrm>
    </dsp:sp>
    <dsp:sp modelId="{753504B1-934B-41A0-B8E6-13DAE879BDA3}">
      <dsp:nvSpPr>
        <dsp:cNvPr id="0" name=""/>
        <dsp:cNvSpPr/>
      </dsp:nvSpPr>
      <dsp:spPr>
        <a:xfrm rot="2142401">
          <a:off x="3436088" y="3109554"/>
          <a:ext cx="1771821" cy="61699"/>
        </a:xfrm>
        <a:custGeom>
          <a:avLst/>
          <a:gdLst/>
          <a:ahLst/>
          <a:cxnLst/>
          <a:rect l="0" t="0" r="0" b="0"/>
          <a:pathLst>
            <a:path>
              <a:moveTo>
                <a:pt x="0" y="30849"/>
              </a:moveTo>
              <a:lnTo>
                <a:pt x="1771821" y="308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600" b="1" kern="1200">
            <a:latin typeface="Book Antiqua" pitchFamily="18" charset="0"/>
          </a:endParaRPr>
        </a:p>
      </dsp:txBody>
      <dsp:txXfrm>
        <a:off x="4277703" y="3096108"/>
        <a:ext cx="88591" cy="88591"/>
      </dsp:txXfrm>
    </dsp:sp>
    <dsp:sp modelId="{0E83334C-0B0E-4D74-A325-77CF932F3202}">
      <dsp:nvSpPr>
        <dsp:cNvPr id="0" name=""/>
        <dsp:cNvSpPr/>
      </dsp:nvSpPr>
      <dsp:spPr>
        <a:xfrm>
          <a:off x="5041372" y="2758237"/>
          <a:ext cx="3596865" cy="1798432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>
              <a:latin typeface="Book Antiqua" pitchFamily="18" charset="0"/>
            </a:rPr>
            <a:t>Membership of  Societies as well as individual</a:t>
          </a:r>
          <a:endParaRPr lang="en-IN" sz="3000" b="1" kern="1200" dirty="0">
            <a:latin typeface="Book Antiqua" pitchFamily="18" charset="0"/>
          </a:endParaRPr>
        </a:p>
      </dsp:txBody>
      <dsp:txXfrm>
        <a:off x="5094046" y="2810911"/>
        <a:ext cx="3491517" cy="169308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A3EC75-7FC8-4A77-A72A-C965D280FB57}">
      <dsp:nvSpPr>
        <dsp:cNvPr id="0" name=""/>
        <dsp:cNvSpPr/>
      </dsp:nvSpPr>
      <dsp:spPr>
        <a:xfrm>
          <a:off x="3089812" y="1861432"/>
          <a:ext cx="2048508" cy="1374829"/>
        </a:xfrm>
        <a:prstGeom prst="ellipse">
          <a:avLst/>
        </a:prstGeom>
        <a:solidFill>
          <a:schemeClr val="bg1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latin typeface="Book Antiqua" pitchFamily="18" charset="0"/>
            </a:rPr>
            <a:t>FUNDS OF THE BANKS</a:t>
          </a:r>
          <a:endParaRPr lang="en-IN" sz="20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3389809" y="2062771"/>
        <a:ext cx="1448514" cy="972151"/>
      </dsp:txXfrm>
    </dsp:sp>
    <dsp:sp modelId="{9E4DB70B-805A-452E-A54C-0C4F7068A8E9}">
      <dsp:nvSpPr>
        <dsp:cNvPr id="0" name=""/>
        <dsp:cNvSpPr/>
      </dsp:nvSpPr>
      <dsp:spPr>
        <a:xfrm rot="16219310">
          <a:off x="3821069" y="1363046"/>
          <a:ext cx="596699" cy="46601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000" b="1" kern="1200" dirty="0">
            <a:latin typeface="Book Antiqua" pitchFamily="18" charset="0"/>
          </a:endParaRPr>
        </a:p>
      </dsp:txBody>
      <dsp:txXfrm>
        <a:off x="3890579" y="1526151"/>
        <a:ext cx="456894" cy="279610"/>
      </dsp:txXfrm>
    </dsp:sp>
    <dsp:sp modelId="{9F7FAED7-1F81-461C-93DC-F934D43CC595}">
      <dsp:nvSpPr>
        <dsp:cNvPr id="0" name=""/>
        <dsp:cNvSpPr/>
      </dsp:nvSpPr>
      <dsp:spPr>
        <a:xfrm>
          <a:off x="2714789" y="-56381"/>
          <a:ext cx="2820122" cy="1370641"/>
        </a:xfrm>
        <a:prstGeom prst="ellipse">
          <a:avLst/>
        </a:prstGeom>
        <a:solidFill>
          <a:schemeClr val="bg1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latin typeface="Book Antiqua" pitchFamily="18" charset="0"/>
            </a:rPr>
            <a:t>SHARE CAPITAL</a:t>
          </a:r>
          <a:endParaRPr lang="en-IN" sz="20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3127786" y="144345"/>
        <a:ext cx="1994128" cy="969189"/>
      </dsp:txXfrm>
    </dsp:sp>
    <dsp:sp modelId="{69D2FDBA-79AD-41A7-B307-820F4F30754B}">
      <dsp:nvSpPr>
        <dsp:cNvPr id="0" name=""/>
        <dsp:cNvSpPr/>
      </dsp:nvSpPr>
      <dsp:spPr>
        <a:xfrm rot="21589184">
          <a:off x="5070370" y="2310895"/>
          <a:ext cx="1229802" cy="46601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000" b="1" kern="1200" dirty="0">
            <a:latin typeface="Book Antiqua" pitchFamily="18" charset="0"/>
          </a:endParaRPr>
        </a:p>
      </dsp:txBody>
      <dsp:txXfrm>
        <a:off x="5070370" y="2404319"/>
        <a:ext cx="1089997" cy="279610"/>
      </dsp:txXfrm>
    </dsp:sp>
    <dsp:sp modelId="{D874C2BC-7304-434D-AF65-68D6E4452F1B}">
      <dsp:nvSpPr>
        <dsp:cNvPr id="0" name=""/>
        <dsp:cNvSpPr/>
      </dsp:nvSpPr>
      <dsp:spPr>
        <a:xfrm>
          <a:off x="6266053" y="1853352"/>
          <a:ext cx="2163598" cy="1370641"/>
        </a:xfrm>
        <a:prstGeom prst="ellipse">
          <a:avLst/>
        </a:prstGeom>
        <a:solidFill>
          <a:schemeClr val="bg1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latin typeface="Book Antiqua" pitchFamily="18" charset="0"/>
            </a:rPr>
            <a:t>DEPOSITS</a:t>
          </a:r>
          <a:endParaRPr lang="en-IN" sz="20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6582905" y="2054078"/>
        <a:ext cx="1529894" cy="969189"/>
      </dsp:txXfrm>
    </dsp:sp>
    <dsp:sp modelId="{B652F064-DF1C-436C-8E48-0E85320825BD}">
      <dsp:nvSpPr>
        <dsp:cNvPr id="0" name=""/>
        <dsp:cNvSpPr/>
      </dsp:nvSpPr>
      <dsp:spPr>
        <a:xfrm rot="5380684">
          <a:off x="3884696" y="3211751"/>
          <a:ext cx="468808" cy="46601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000" b="1" kern="1200" dirty="0">
            <a:latin typeface="Book Antiqua" pitchFamily="18" charset="0"/>
          </a:endParaRPr>
        </a:p>
      </dsp:txBody>
      <dsp:txXfrm>
        <a:off x="3954206" y="3235054"/>
        <a:ext cx="329003" cy="279610"/>
      </dsp:txXfrm>
    </dsp:sp>
    <dsp:sp modelId="{7163302F-BECE-489B-9880-7E36D5B04CEC}">
      <dsp:nvSpPr>
        <dsp:cNvPr id="0" name=""/>
        <dsp:cNvSpPr/>
      </dsp:nvSpPr>
      <dsp:spPr>
        <a:xfrm>
          <a:off x="2714793" y="3666156"/>
          <a:ext cx="2820122" cy="1605199"/>
        </a:xfrm>
        <a:prstGeom prst="ellipse">
          <a:avLst/>
        </a:prstGeom>
        <a:solidFill>
          <a:schemeClr val="bg1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latin typeface="Book Antiqua" pitchFamily="18" charset="0"/>
            </a:rPr>
            <a:t>LOAN AND OVERDRAFT FROM STATE COOPERATIVE BANKS</a:t>
          </a:r>
          <a:endParaRPr lang="en-IN" sz="20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3127790" y="3901232"/>
        <a:ext cx="1994128" cy="1135047"/>
      </dsp:txXfrm>
    </dsp:sp>
    <dsp:sp modelId="{19192D3C-A732-4C00-851A-216DE3A4DC5E}">
      <dsp:nvSpPr>
        <dsp:cNvPr id="0" name=""/>
        <dsp:cNvSpPr/>
      </dsp:nvSpPr>
      <dsp:spPr>
        <a:xfrm rot="10790401">
          <a:off x="1720358" y="2320498"/>
          <a:ext cx="1449540" cy="46601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000" b="1" kern="1200" dirty="0">
            <a:latin typeface="Book Antiqua" pitchFamily="18" charset="0"/>
          </a:endParaRPr>
        </a:p>
      </dsp:txBody>
      <dsp:txXfrm rot="10800000">
        <a:off x="1860163" y="2413507"/>
        <a:ext cx="1309735" cy="279610"/>
      </dsp:txXfrm>
    </dsp:sp>
    <dsp:sp modelId="{AE548FB5-A56E-4755-B7F6-5199AB158CAF}">
      <dsp:nvSpPr>
        <dsp:cNvPr id="0" name=""/>
        <dsp:cNvSpPr/>
      </dsp:nvSpPr>
      <dsp:spPr>
        <a:xfrm>
          <a:off x="0" y="1606309"/>
          <a:ext cx="1760561" cy="1903135"/>
        </a:xfrm>
        <a:prstGeom prst="ellipse">
          <a:avLst/>
        </a:prstGeom>
        <a:solidFill>
          <a:schemeClr val="bg1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latin typeface="Book Antiqua" pitchFamily="18" charset="0"/>
            </a:rPr>
            <a:t>JOINT STOCKS</a:t>
          </a:r>
          <a:endParaRPr lang="en-IN" sz="20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257828" y="1885017"/>
        <a:ext cx="1244905" cy="134571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A3EC75-7FC8-4A77-A72A-C965D280FB57}">
      <dsp:nvSpPr>
        <dsp:cNvPr id="0" name=""/>
        <dsp:cNvSpPr/>
      </dsp:nvSpPr>
      <dsp:spPr>
        <a:xfrm>
          <a:off x="3122498" y="1811425"/>
          <a:ext cx="2197530" cy="1474843"/>
        </a:xfrm>
        <a:prstGeom prst="ellipse">
          <a:avLst/>
        </a:prstGeom>
        <a:solidFill>
          <a:schemeClr val="bg1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latin typeface="Book Antiqua" pitchFamily="18" charset="0"/>
            </a:rPr>
            <a:t>SOURCE OF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latin typeface="Book Antiqua" pitchFamily="18" charset="0"/>
            </a:rPr>
            <a:t>FUND</a:t>
          </a:r>
          <a:endParaRPr lang="en-IN" sz="20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3444319" y="2027411"/>
        <a:ext cx="1553888" cy="1042871"/>
      </dsp:txXfrm>
    </dsp:sp>
    <dsp:sp modelId="{9E4DB70B-805A-452E-A54C-0C4F7068A8E9}">
      <dsp:nvSpPr>
        <dsp:cNvPr id="0" name=""/>
        <dsp:cNvSpPr/>
      </dsp:nvSpPr>
      <dsp:spPr>
        <a:xfrm rot="16153047">
          <a:off x="3967810" y="1364574"/>
          <a:ext cx="480918" cy="466019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000" b="1" kern="1200" dirty="0">
            <a:latin typeface="Book Antiqua" pitchFamily="18" charset="0"/>
          </a:endParaRPr>
        </a:p>
      </dsp:txBody>
      <dsp:txXfrm rot="10800000">
        <a:off x="4038668" y="1527674"/>
        <a:ext cx="341112" cy="279611"/>
      </dsp:txXfrm>
    </dsp:sp>
    <dsp:sp modelId="{9F7FAED7-1F81-461C-93DC-F934D43CC595}">
      <dsp:nvSpPr>
        <dsp:cNvPr id="0" name=""/>
        <dsp:cNvSpPr/>
      </dsp:nvSpPr>
      <dsp:spPr>
        <a:xfrm>
          <a:off x="2785741" y="-149"/>
          <a:ext cx="2820133" cy="1370646"/>
        </a:xfrm>
        <a:prstGeom prst="ellipse">
          <a:avLst/>
        </a:prstGeom>
        <a:solidFill>
          <a:schemeClr val="bg1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latin typeface="Book Antiqua" pitchFamily="18" charset="0"/>
            </a:rPr>
            <a:t>SHARE CAPITAL</a:t>
          </a:r>
          <a:endParaRPr lang="en-IN" sz="20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3198740" y="200577"/>
        <a:ext cx="1994135" cy="969194"/>
      </dsp:txXfrm>
    </dsp:sp>
    <dsp:sp modelId="{69D2FDBA-79AD-41A7-B307-820F4F30754B}">
      <dsp:nvSpPr>
        <dsp:cNvPr id="0" name=""/>
        <dsp:cNvSpPr/>
      </dsp:nvSpPr>
      <dsp:spPr>
        <a:xfrm rot="21588814">
          <a:off x="5263021" y="2310768"/>
          <a:ext cx="1031681" cy="466019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000" b="1" kern="1200" dirty="0">
            <a:latin typeface="Book Antiqua" pitchFamily="18" charset="0"/>
          </a:endParaRPr>
        </a:p>
      </dsp:txBody>
      <dsp:txXfrm>
        <a:off x="5263021" y="2404199"/>
        <a:ext cx="891875" cy="279611"/>
      </dsp:txXfrm>
    </dsp:sp>
    <dsp:sp modelId="{D874C2BC-7304-434D-AF65-68D6E4452F1B}">
      <dsp:nvSpPr>
        <dsp:cNvPr id="0" name=""/>
        <dsp:cNvSpPr/>
      </dsp:nvSpPr>
      <dsp:spPr>
        <a:xfrm>
          <a:off x="6266076" y="1853349"/>
          <a:ext cx="2163607" cy="1370646"/>
        </a:xfrm>
        <a:prstGeom prst="ellipse">
          <a:avLst/>
        </a:prstGeom>
        <a:solidFill>
          <a:schemeClr val="bg1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latin typeface="Book Antiqua" pitchFamily="18" charset="0"/>
            </a:rPr>
            <a:t>DEPOSITS FROM THE PUBLIC</a:t>
          </a:r>
          <a:endParaRPr lang="en-IN" sz="20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6582929" y="2054075"/>
        <a:ext cx="1529901" cy="969194"/>
      </dsp:txXfrm>
    </dsp:sp>
    <dsp:sp modelId="{B652F064-DF1C-436C-8E48-0E85320825BD}">
      <dsp:nvSpPr>
        <dsp:cNvPr id="0" name=""/>
        <dsp:cNvSpPr/>
      </dsp:nvSpPr>
      <dsp:spPr>
        <a:xfrm rot="5380684">
          <a:off x="4019305" y="3237502"/>
          <a:ext cx="414272" cy="466019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000" b="1" kern="1200" dirty="0">
            <a:latin typeface="Book Antiqua" pitchFamily="18" charset="0"/>
          </a:endParaRPr>
        </a:p>
      </dsp:txBody>
      <dsp:txXfrm>
        <a:off x="4081097" y="3268566"/>
        <a:ext cx="289990" cy="279611"/>
      </dsp:txXfrm>
    </dsp:sp>
    <dsp:sp modelId="{7163302F-BECE-489B-9880-7E36D5B04CEC}">
      <dsp:nvSpPr>
        <dsp:cNvPr id="0" name=""/>
        <dsp:cNvSpPr/>
      </dsp:nvSpPr>
      <dsp:spPr>
        <a:xfrm>
          <a:off x="2821984" y="3666153"/>
          <a:ext cx="2820133" cy="1605205"/>
        </a:xfrm>
        <a:prstGeom prst="ellipse">
          <a:avLst/>
        </a:prstGeom>
        <a:solidFill>
          <a:schemeClr val="bg1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latin typeface="Book Antiqua" pitchFamily="18" charset="0"/>
            </a:rPr>
            <a:t>LOANS FROM STATE COOPERATIVE BANKS</a:t>
          </a:r>
          <a:endParaRPr lang="en-IN" sz="20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3234983" y="3901230"/>
        <a:ext cx="1994135" cy="1135051"/>
      </dsp:txXfrm>
    </dsp:sp>
    <dsp:sp modelId="{19192D3C-A732-4C00-851A-216DE3A4DC5E}">
      <dsp:nvSpPr>
        <dsp:cNvPr id="0" name=""/>
        <dsp:cNvSpPr/>
      </dsp:nvSpPr>
      <dsp:spPr>
        <a:xfrm rot="10828484">
          <a:off x="2160955" y="2302982"/>
          <a:ext cx="1017870" cy="466019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000" b="1" kern="1200" dirty="0">
            <a:latin typeface="Book Antiqua" pitchFamily="18" charset="0"/>
          </a:endParaRPr>
        </a:p>
      </dsp:txBody>
      <dsp:txXfrm rot="10800000">
        <a:off x="2300759" y="2396765"/>
        <a:ext cx="878064" cy="279611"/>
      </dsp:txXfrm>
    </dsp:sp>
    <dsp:sp modelId="{AE548FB5-A56E-4755-B7F6-5199AB158CAF}">
      <dsp:nvSpPr>
        <dsp:cNvPr id="0" name=""/>
        <dsp:cNvSpPr/>
      </dsp:nvSpPr>
      <dsp:spPr>
        <a:xfrm>
          <a:off x="0" y="1831003"/>
          <a:ext cx="2189293" cy="1383873"/>
        </a:xfrm>
        <a:prstGeom prst="ellipse">
          <a:avLst/>
        </a:prstGeom>
        <a:solidFill>
          <a:schemeClr val="bg1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latin typeface="Book Antiqua" pitchFamily="18" charset="0"/>
            </a:rPr>
            <a:t>RESERVES</a:t>
          </a:r>
          <a:endParaRPr lang="en-IN" sz="20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320615" y="2033667"/>
        <a:ext cx="1548063" cy="9785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726" indent="0" algn="ctr">
              <a:buNone/>
              <a:defRPr/>
            </a:lvl2pPr>
            <a:lvl3pPr marL="829452" indent="0" algn="ctr">
              <a:buNone/>
              <a:defRPr/>
            </a:lvl3pPr>
            <a:lvl4pPr marL="1244178" indent="0" algn="ctr">
              <a:buNone/>
              <a:defRPr/>
            </a:lvl4pPr>
            <a:lvl5pPr marL="1658904" indent="0" algn="ctr">
              <a:buNone/>
              <a:defRPr/>
            </a:lvl5pPr>
            <a:lvl6pPr marL="2073631" indent="0" algn="ctr">
              <a:buNone/>
              <a:defRPr/>
            </a:lvl6pPr>
            <a:lvl7pPr marL="2488357" indent="0" algn="ctr">
              <a:buNone/>
              <a:defRPr/>
            </a:lvl7pPr>
            <a:lvl8pPr marL="2903083" indent="0" algn="ctr">
              <a:buNone/>
              <a:defRPr/>
            </a:lvl8pPr>
            <a:lvl9pPr marL="33178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C3E1A-972A-402E-9B95-64F9D7A414CE}" type="datetimeFigureOut">
              <a:rPr lang="en-US" smtClean="0"/>
              <a:pPr/>
              <a:t>12/17/2020</a:t>
            </a:fld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31461-F8A9-4CFE-81BC-03C6C6A2887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C3E1A-972A-402E-9B95-64F9D7A414CE}" type="datetimeFigureOut">
              <a:rPr lang="en-US" smtClean="0"/>
              <a:pPr/>
              <a:t>12/17/2020</a:t>
            </a:fld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31461-F8A9-4CFE-81BC-03C6C6A2887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880" y="273629"/>
            <a:ext cx="2056320" cy="585565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81" y="273629"/>
            <a:ext cx="6032160" cy="585565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C3E1A-972A-402E-9B95-64F9D7A414CE}" type="datetimeFigureOut">
              <a:rPr lang="en-US" smtClean="0"/>
              <a:pPr/>
              <a:t>12/17/2020</a:t>
            </a:fld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31461-F8A9-4CFE-81BC-03C6C6A2887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C3E1A-972A-402E-9B95-64F9D7A414CE}" type="datetimeFigureOut">
              <a:rPr lang="en-US" smtClean="0"/>
              <a:pPr/>
              <a:t>12/17/2020</a:t>
            </a:fld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31461-F8A9-4CFE-81BC-03C6C6A2887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726" indent="0">
              <a:buNone/>
              <a:defRPr sz="1600"/>
            </a:lvl2pPr>
            <a:lvl3pPr marL="829452" indent="0">
              <a:buNone/>
              <a:defRPr sz="1500"/>
            </a:lvl3pPr>
            <a:lvl4pPr marL="1244178" indent="0">
              <a:buNone/>
              <a:defRPr sz="1300"/>
            </a:lvl4pPr>
            <a:lvl5pPr marL="1658904" indent="0">
              <a:buNone/>
              <a:defRPr sz="1300"/>
            </a:lvl5pPr>
            <a:lvl6pPr marL="2073631" indent="0">
              <a:buNone/>
              <a:defRPr sz="1300"/>
            </a:lvl6pPr>
            <a:lvl7pPr marL="2488357" indent="0">
              <a:buNone/>
              <a:defRPr sz="1300"/>
            </a:lvl7pPr>
            <a:lvl8pPr marL="2903083" indent="0">
              <a:buNone/>
              <a:defRPr sz="1300"/>
            </a:lvl8pPr>
            <a:lvl9pPr marL="3317809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C3E1A-972A-402E-9B95-64F9D7A414CE}" type="datetimeFigureOut">
              <a:rPr lang="en-US" smtClean="0"/>
              <a:pPr/>
              <a:t>12/17/2020</a:t>
            </a:fld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31461-F8A9-4CFE-81BC-03C6C6A2887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0" y="1604329"/>
            <a:ext cx="4043520" cy="452495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241" y="1604329"/>
            <a:ext cx="4044960" cy="452495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C3E1A-972A-402E-9B95-64F9D7A414CE}" type="datetimeFigureOut">
              <a:rPr lang="en-US" smtClean="0"/>
              <a:pPr/>
              <a:t>12/17/2020</a:t>
            </a:fld>
            <a:endParaRPr lang="en-I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31461-F8A9-4CFE-81BC-03C6C6A2887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C3E1A-972A-402E-9B95-64F9D7A414CE}" type="datetimeFigureOut">
              <a:rPr lang="en-US" smtClean="0"/>
              <a:pPr/>
              <a:t>12/17/2020</a:t>
            </a:fld>
            <a:endParaRPr lang="en-IN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31461-F8A9-4CFE-81BC-03C6C6A2887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C3E1A-972A-402E-9B95-64F9D7A414CE}" type="datetimeFigureOut">
              <a:rPr lang="en-US" smtClean="0"/>
              <a:pPr/>
              <a:t>12/17/2020</a:t>
            </a:fld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31461-F8A9-4CFE-81BC-03C6C6A2887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C3E1A-972A-402E-9B95-64F9D7A414CE}" type="datetimeFigureOut">
              <a:rPr lang="en-US" smtClean="0"/>
              <a:pPr/>
              <a:t>12/17/2020</a:t>
            </a:fld>
            <a:endParaRPr lang="en-I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31461-F8A9-4CFE-81BC-03C6C6A2887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C3E1A-972A-402E-9B95-64F9D7A414CE}" type="datetimeFigureOut">
              <a:rPr lang="en-US" smtClean="0"/>
              <a:pPr/>
              <a:t>12/17/2020</a:t>
            </a:fld>
            <a:endParaRPr lang="en-I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31461-F8A9-4CFE-81BC-03C6C6A2887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C3E1A-972A-402E-9B95-64F9D7A414CE}" type="datetimeFigureOut">
              <a:rPr lang="en-US" smtClean="0"/>
              <a:pPr/>
              <a:t>12/17/2020</a:t>
            </a:fld>
            <a:endParaRPr lang="en-I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31461-F8A9-4CFE-81BC-03C6C6A2887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1" y="273629"/>
            <a:ext cx="8226720" cy="1143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单击鼠标编辑标题文的格式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1" y="1604329"/>
            <a:ext cx="8226720" cy="4524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25602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单击鼠标编辑大纲正文格式</a:t>
            </a:r>
          </a:p>
          <a:p>
            <a:pPr lvl="1"/>
            <a:r>
              <a:rPr lang="en-GB"/>
              <a:t>第二个大纲级</a:t>
            </a:r>
          </a:p>
          <a:p>
            <a:pPr lvl="2"/>
            <a:r>
              <a:rPr lang="en-GB"/>
              <a:t>第三个大纲级</a:t>
            </a:r>
          </a:p>
          <a:p>
            <a:pPr lvl="3"/>
            <a:r>
              <a:rPr lang="en-GB"/>
              <a:t>第四个大纲级</a:t>
            </a:r>
          </a:p>
          <a:p>
            <a:pPr lvl="4"/>
            <a:r>
              <a:rPr lang="en-GB"/>
              <a:t>第五个大纲级</a:t>
            </a:r>
          </a:p>
          <a:p>
            <a:pPr lvl="4"/>
            <a:r>
              <a:rPr lang="en-GB"/>
              <a:t>第六个大纲级</a:t>
            </a:r>
          </a:p>
          <a:p>
            <a:pPr lvl="4"/>
            <a:r>
              <a:rPr lang="en-GB"/>
              <a:t>第七个大纲级</a:t>
            </a:r>
          </a:p>
          <a:p>
            <a:pPr lvl="4"/>
            <a:r>
              <a:rPr lang="en-GB"/>
              <a:t>第八个大纲级</a:t>
            </a:r>
          </a:p>
          <a:p>
            <a:pPr lvl="4"/>
            <a:r>
              <a:rPr lang="en-GB"/>
              <a:t>第九个大纲级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1" y="6247376"/>
            <a:ext cx="2128320" cy="470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56650" algn="l"/>
                <a:tab pos="1313299" algn="l"/>
                <a:tab pos="1969949" algn="l"/>
              </a:tabLst>
              <a:defRPr sz="1300">
                <a:latin typeface="Times New Roman" pitchFamily="18" charset="0"/>
              </a:defRPr>
            </a:lvl1pPr>
          </a:lstStyle>
          <a:p>
            <a:fld id="{D5BC3E1A-972A-402E-9B95-64F9D7A414CE}" type="datetimeFigureOut">
              <a:rPr lang="en-US" smtClean="0"/>
              <a:pPr/>
              <a:t>12/17/2020</a:t>
            </a:fld>
            <a:endParaRPr lang="en-IN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680" y="6247376"/>
            <a:ext cx="2897280" cy="470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656650" algn="l"/>
                <a:tab pos="1313299" algn="l"/>
                <a:tab pos="1969949" algn="l"/>
                <a:tab pos="2626599" algn="l"/>
              </a:tabLst>
              <a:defRPr sz="1300">
                <a:latin typeface="Times New Roman" pitchFamily="18" charset="0"/>
              </a:defRPr>
            </a:lvl1pPr>
          </a:lstStyle>
          <a:p>
            <a:endParaRPr lang="en-IN"/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21" y="6247376"/>
            <a:ext cx="2128320" cy="470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56650" algn="l"/>
                <a:tab pos="1313299" algn="l"/>
                <a:tab pos="1969949" algn="l"/>
              </a:tabLst>
              <a:defRPr sz="1300">
                <a:latin typeface="Times New Roman" pitchFamily="18" charset="0"/>
              </a:defRPr>
            </a:lvl1pPr>
          </a:lstStyle>
          <a:p>
            <a:fld id="{2B131461-F8A9-4CFE-81BC-03C6C6A2887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40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40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40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40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14726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4000">
          <a:latin typeface="Arial" pitchFamily="34" charset="0"/>
          <a:ea typeface="宋体" pitchFamily="2" charset="-122"/>
        </a:defRPr>
      </a:lvl6pPr>
      <a:lvl7pPr marL="829452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4000">
          <a:latin typeface="Arial" pitchFamily="34" charset="0"/>
          <a:ea typeface="宋体" pitchFamily="2" charset="-122"/>
        </a:defRPr>
      </a:lvl7pPr>
      <a:lvl8pPr marL="1244178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4000">
          <a:latin typeface="Arial" pitchFamily="34" charset="0"/>
          <a:ea typeface="宋体" pitchFamily="2" charset="-122"/>
        </a:defRPr>
      </a:lvl8pPr>
      <a:lvl9pPr marL="1658904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4000">
          <a:latin typeface="Arial" pitchFamily="34" charset="0"/>
          <a:ea typeface="宋体" pitchFamily="2" charset="-122"/>
        </a:defRPr>
      </a:lvl9pPr>
    </p:titleStyle>
    <p:bodyStyle>
      <a:lvl1pPr marL="311045" indent="-311045" algn="l" defTabSz="407526" rtl="0" eaLnBrk="1" fontAlgn="base" hangingPunct="1">
        <a:lnSpc>
          <a:spcPct val="93000"/>
        </a:lnSpc>
        <a:spcBef>
          <a:spcPct val="0"/>
        </a:spcBef>
        <a:spcAft>
          <a:spcPts val="1293"/>
        </a:spcAft>
        <a:buSzPct val="100000"/>
        <a:buFont typeface="Times New Roman" pitchFamily="18" charset="0"/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673930" indent="-259204" algn="l" defTabSz="407526" rtl="0" eaLnBrk="1" fontAlgn="base" hangingPunct="1">
        <a:lnSpc>
          <a:spcPct val="93000"/>
        </a:lnSpc>
        <a:spcBef>
          <a:spcPct val="0"/>
        </a:spcBef>
        <a:spcAft>
          <a:spcPts val="1032"/>
        </a:spcAft>
        <a:buSzPct val="100000"/>
        <a:buFont typeface="Times New Roman" pitchFamily="18" charset="0"/>
        <a:buChar char="–"/>
        <a:defRPr sz="2500">
          <a:solidFill>
            <a:schemeClr val="tx1"/>
          </a:solidFill>
          <a:latin typeface="+mn-lt"/>
          <a:ea typeface="+mn-ea"/>
        </a:defRPr>
      </a:lvl2pPr>
      <a:lvl3pPr marL="1036815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771"/>
        </a:spcAft>
        <a:buSzPct val="100000"/>
        <a:buFont typeface="Times New Roman" pitchFamily="18" charset="0"/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451541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522"/>
        </a:spcAft>
        <a:buSzPct val="100000"/>
        <a:buFont typeface="Times New Roman" pitchFamily="18" charset="0"/>
        <a:buChar char="–"/>
        <a:defRPr sz="1800">
          <a:solidFill>
            <a:schemeClr val="tx1"/>
          </a:solidFill>
          <a:latin typeface="+mn-lt"/>
          <a:ea typeface="+mn-ea"/>
        </a:defRPr>
      </a:lvl4pPr>
      <a:lvl5pPr marL="1866268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SzPct val="100000"/>
        <a:buFont typeface="Times New Roman" pitchFamily="18" charset="0"/>
        <a:buChar char="»"/>
        <a:defRPr sz="1800">
          <a:solidFill>
            <a:schemeClr val="tx1"/>
          </a:solidFill>
          <a:latin typeface="+mn-lt"/>
          <a:ea typeface="+mn-ea"/>
        </a:defRPr>
      </a:lvl5pPr>
      <a:lvl6pPr marL="2280994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SzPct val="100000"/>
        <a:buFont typeface="Times New Roman" pitchFamily="18" charset="0"/>
        <a:defRPr sz="1800">
          <a:latin typeface="+mn-lt"/>
          <a:ea typeface="+mn-ea"/>
        </a:defRPr>
      </a:lvl6pPr>
      <a:lvl7pPr marL="2695720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SzPct val="100000"/>
        <a:buFont typeface="Times New Roman" pitchFamily="18" charset="0"/>
        <a:defRPr sz="1800">
          <a:latin typeface="+mn-lt"/>
          <a:ea typeface="+mn-ea"/>
        </a:defRPr>
      </a:lvl7pPr>
      <a:lvl8pPr marL="3110446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SzPct val="100000"/>
        <a:buFont typeface="Times New Roman" pitchFamily="18" charset="0"/>
        <a:defRPr sz="1800">
          <a:latin typeface="+mn-lt"/>
          <a:ea typeface="+mn-ea"/>
        </a:defRPr>
      </a:lvl8pPr>
      <a:lvl9pPr marL="3525172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SzPct val="100000"/>
        <a:buFont typeface="Times New Roman" pitchFamily="18" charset="0"/>
        <a:defRPr sz="1800">
          <a:latin typeface="+mn-lt"/>
          <a:ea typeface="+mn-ea"/>
        </a:defRPr>
      </a:lvl9pPr>
    </p:bodyStyle>
    <p:otherStyle>
      <a:defPPr>
        <a:defRPr lang="en-US"/>
      </a:defPPr>
      <a:lvl1pPr marL="0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440" y="1357298"/>
            <a:ext cx="7773120" cy="2243080"/>
          </a:xfrm>
        </p:spPr>
        <p:txBody>
          <a:bodyPr/>
          <a:lstStyle/>
          <a:p>
            <a:r>
              <a:rPr lang="en-US" sz="48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Book Antiqua" pitchFamily="18" charset="0"/>
              </a:rPr>
              <a:t>BANK, BANKER &amp; BANKING </a:t>
            </a:r>
            <a:br>
              <a:rPr lang="en-IN" sz="48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Book Antiqua" pitchFamily="18" charset="0"/>
              </a:rPr>
            </a:br>
            <a:endParaRPr lang="en-IN" sz="4800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214282" y="4786322"/>
            <a:ext cx="6215106" cy="1357322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l">
              <a:lnSpc>
                <a:spcPct val="100000"/>
              </a:lnSpc>
              <a:buNone/>
            </a:pPr>
            <a:r>
              <a:rPr lang="en-US" sz="2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Dr. Manish </a:t>
            </a:r>
            <a:r>
              <a:rPr lang="en-US" sz="24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dadhich</a:t>
            </a:r>
            <a:endParaRPr lang="en-US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l">
              <a:lnSpc>
                <a:spcPct val="100000"/>
              </a:lnSpc>
              <a:buNone/>
            </a:pPr>
            <a:endParaRPr lang="en-IN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14612" y="285728"/>
            <a:ext cx="306874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IN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Book Antiqua" pitchFamily="18" charset="0"/>
            </a:endParaRPr>
          </a:p>
        </p:txBody>
      </p:sp>
      <p:sp>
        <p:nvSpPr>
          <p:cNvPr id="1026" name="AutoShape 2" descr="https://www.ocbc.com.cn/assets/images/financial-institution/banking_services_masthead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 pitchFamily="18" charset="0"/>
              </a:rPr>
              <a:t>Banking</a:t>
            </a:r>
            <a:r>
              <a:rPr lang="en-US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endParaRPr lang="en-IN" dirty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US" dirty="0">
                <a:latin typeface="Book Antiqua" pitchFamily="18" charset="0"/>
              </a:rPr>
              <a:t>				Sec 5(b) of Banking Regulation Act, 1949 </a:t>
            </a:r>
            <a:r>
              <a:rPr lang="en-IN" dirty="0">
                <a:latin typeface="Book Antiqua" pitchFamily="18" charset="0"/>
              </a:rPr>
              <a:t>‘banking’ means, “accepting, for the purpose of lending or investment, of deposits of money from the public, repayable on demand or otherwise, and withdrawal by cheque, draft, order or otherwise.”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26720" cy="440727"/>
          </a:xfrm>
        </p:spPr>
        <p:txBody>
          <a:bodyPr/>
          <a:lstStyle/>
          <a:p>
            <a:r>
              <a:rPr lang="en-US" sz="2400" b="1" dirty="0"/>
              <a:t>Characteristics of Bank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481" y="785795"/>
            <a:ext cx="8226720" cy="5343490"/>
          </a:xfrm>
        </p:spPr>
        <p:txBody>
          <a:bodyPr/>
          <a:lstStyle/>
          <a:p>
            <a:pPr algn="just">
              <a:buNone/>
            </a:pPr>
            <a:r>
              <a:rPr lang="en-US" sz="2400" b="1" dirty="0"/>
              <a:t>(1) Dealing in Money :</a:t>
            </a:r>
          </a:p>
          <a:p>
            <a:pPr algn="just"/>
            <a:r>
              <a:rPr lang="en-US" sz="2400" dirty="0"/>
              <a:t>Bank is a financial institution which deals with other people's money i.e., money given by depositors.</a:t>
            </a:r>
          </a:p>
          <a:p>
            <a:pPr algn="just">
              <a:buNone/>
            </a:pPr>
            <a:r>
              <a:rPr lang="en-US" sz="2400" b="1" dirty="0"/>
              <a:t>(2) Individual / Firm / Company :</a:t>
            </a:r>
          </a:p>
          <a:p>
            <a:pPr algn="just"/>
            <a:r>
              <a:rPr lang="en-US" sz="2400" dirty="0"/>
              <a:t>A bank may be a person, firm or a company. A banking company is  a firm which is in the business of banking.</a:t>
            </a:r>
          </a:p>
          <a:p>
            <a:pPr algn="just">
              <a:buNone/>
            </a:pPr>
            <a:r>
              <a:rPr lang="en-US" sz="2400" b="1" dirty="0"/>
              <a:t>(3) Acceptance of Deposit :</a:t>
            </a:r>
          </a:p>
          <a:p>
            <a:pPr algn="just"/>
            <a:r>
              <a:rPr lang="en-US" sz="2400" dirty="0"/>
              <a:t>A bank accepts money from the people in the form of deposits which are usually repayable on demand or after the expiry of a fixed period. It gives safety to the deposits of its customers. It also acts as a custodian of funds of its customers.</a:t>
            </a:r>
          </a:p>
          <a:p>
            <a:pPr algn="just">
              <a:buNone/>
            </a:pPr>
            <a:r>
              <a:rPr lang="en-US" sz="2400" dirty="0"/>
              <a:t>.</a:t>
            </a:r>
          </a:p>
          <a:p>
            <a:pPr algn="just">
              <a:buNone/>
            </a:pPr>
            <a:endParaRPr lang="en-US" sz="11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481" y="857233"/>
            <a:ext cx="8226720" cy="5272052"/>
          </a:xfrm>
        </p:spPr>
        <p:txBody>
          <a:bodyPr/>
          <a:lstStyle/>
          <a:p>
            <a:pPr algn="just">
              <a:buNone/>
            </a:pPr>
            <a:r>
              <a:rPr lang="en-US" sz="2400" b="1" dirty="0"/>
              <a:t>(4) Giving Advances :</a:t>
            </a:r>
          </a:p>
          <a:p>
            <a:pPr algn="just"/>
            <a:r>
              <a:rPr lang="en-US" sz="2400" dirty="0"/>
              <a:t>A bank lends out money in the form of loans to those who require it for different purposes.</a:t>
            </a:r>
          </a:p>
          <a:p>
            <a:pPr algn="just"/>
            <a:endParaRPr lang="en-US" sz="2400" dirty="0"/>
          </a:p>
          <a:p>
            <a:pPr algn="just">
              <a:buNone/>
            </a:pPr>
            <a:r>
              <a:rPr lang="en-US" sz="2400" b="1" dirty="0"/>
              <a:t>(5) Payment and Withdrawal :</a:t>
            </a:r>
          </a:p>
          <a:p>
            <a:pPr algn="just"/>
            <a:r>
              <a:rPr lang="en-US" sz="2400" dirty="0"/>
              <a:t>A bank provides easy payment and withdrawal facility to its customers in the form of </a:t>
            </a:r>
            <a:r>
              <a:rPr lang="en-US" sz="2400" dirty="0" err="1"/>
              <a:t>cheques</a:t>
            </a:r>
            <a:r>
              <a:rPr lang="en-US" sz="2400" dirty="0"/>
              <a:t> and drafts. It also brings bank money in circulation. This money is in the form of </a:t>
            </a:r>
            <a:r>
              <a:rPr lang="en-US" sz="2400" dirty="0" err="1"/>
              <a:t>cheques</a:t>
            </a:r>
            <a:r>
              <a:rPr lang="en-US" sz="2400" dirty="0"/>
              <a:t>, drafts, etc.</a:t>
            </a:r>
          </a:p>
          <a:p>
            <a:pPr algn="just"/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481" y="785793"/>
            <a:ext cx="8226720" cy="5343491"/>
          </a:xfrm>
        </p:spPr>
        <p:txBody>
          <a:bodyPr/>
          <a:lstStyle/>
          <a:p>
            <a:pPr algn="just">
              <a:buNone/>
            </a:pPr>
            <a:r>
              <a:rPr lang="en-US" sz="2400" b="1" dirty="0"/>
              <a:t>(6) Agency and Utility Services :</a:t>
            </a:r>
          </a:p>
          <a:p>
            <a:pPr algn="just"/>
            <a:r>
              <a:rPr lang="en-US" sz="2400" dirty="0"/>
              <a:t>A bank provides various banking facilities to its customers. They 	include general utility services and agency services.</a:t>
            </a:r>
          </a:p>
          <a:p>
            <a:pPr algn="just">
              <a:buNone/>
            </a:pPr>
            <a:r>
              <a:rPr lang="en-US" sz="2400" b="1" dirty="0"/>
              <a:t>(7) Profit and Service Orientation :</a:t>
            </a:r>
          </a:p>
          <a:p>
            <a:pPr algn="just"/>
            <a:r>
              <a:rPr lang="en-US" sz="2400" dirty="0"/>
              <a:t>A bank is a profit seeking institution having service oriented  	approach.</a:t>
            </a:r>
          </a:p>
          <a:p>
            <a:pPr algn="just">
              <a:buNone/>
            </a:pPr>
            <a:r>
              <a:rPr lang="en-US" sz="2400" b="1" dirty="0"/>
              <a:t>(8) Ever increasing Functions :</a:t>
            </a:r>
          </a:p>
          <a:p>
            <a:pPr algn="just"/>
            <a:r>
              <a:rPr lang="en-US" sz="2400" dirty="0"/>
              <a:t>Banking is an evolutionary concept. There is continuous expansion and diversification as regards the functions, services and activities of a bank.</a:t>
            </a:r>
          </a:p>
          <a:p>
            <a:pPr algn="just"/>
            <a:endParaRPr 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481" y="1142983"/>
            <a:ext cx="8226720" cy="4986301"/>
          </a:xfrm>
        </p:spPr>
        <p:txBody>
          <a:bodyPr/>
          <a:lstStyle/>
          <a:p>
            <a:pPr algn="just">
              <a:buNone/>
            </a:pPr>
            <a:r>
              <a:rPr lang="en-US" sz="2800" b="1" dirty="0"/>
              <a:t>	(9) Connecting Link :</a:t>
            </a:r>
          </a:p>
          <a:p>
            <a:pPr algn="just"/>
            <a:r>
              <a:rPr lang="en-US" sz="2800" dirty="0"/>
              <a:t>A bank acts as a connecting link between borrowers and lenders of money. Banks collect money from those who have surplus money and give the same to those who are in need of money.</a:t>
            </a:r>
          </a:p>
          <a:p>
            <a:pPr algn="just"/>
            <a:endParaRPr lang="en-US" sz="2800" dirty="0"/>
          </a:p>
          <a:p>
            <a:pPr algn="just">
              <a:buNone/>
            </a:pPr>
            <a:r>
              <a:rPr lang="en-US" sz="2800" b="1" dirty="0"/>
              <a:t>	(10) Banking Business :</a:t>
            </a:r>
          </a:p>
          <a:p>
            <a:pPr algn="just"/>
            <a:r>
              <a:rPr lang="en-US" sz="2800" dirty="0"/>
              <a:t>A bank's main activity to do business of banking which should not be subsidiary to any other business.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latin typeface="Book Antiqua" pitchFamily="18" charset="0"/>
              </a:rPr>
              <a:t>STRUCTURE OF BANKING SYSTEM</a:t>
            </a:r>
            <a:endParaRPr lang="en-IN" b="1" dirty="0">
              <a:latin typeface="Book Antiqu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14282" y="1604963"/>
          <a:ext cx="8715436" cy="39671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/>
                <a:ea typeface="Times New Roman"/>
              </a:rPr>
              <a:t>Structure of Banks in India</a:t>
            </a:r>
            <a:endParaRPr lang="en-US" dirty="0"/>
          </a:p>
        </p:txBody>
      </p:sp>
      <p:pic>
        <p:nvPicPr>
          <p:cNvPr id="4" name="Content Placeholder 3" descr="Untitle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1500174"/>
            <a:ext cx="8572560" cy="4714908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428604"/>
          <a:ext cx="8715436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20" y="714356"/>
          <a:ext cx="8643998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428604"/>
          <a:ext cx="8929718" cy="59864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Book Antiqua" pitchFamily="18" charset="0"/>
              </a:rPr>
              <a:t>BANK</a:t>
            </a:r>
            <a:endParaRPr lang="en-IN" b="1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480" y="1604329"/>
            <a:ext cx="8687519" cy="4524955"/>
          </a:xfrm>
        </p:spPr>
        <p:txBody>
          <a:bodyPr/>
          <a:lstStyle/>
          <a:p>
            <a:pPr>
              <a:buNone/>
            </a:pPr>
            <a:r>
              <a:rPr lang="en-US" dirty="0">
                <a:latin typeface="Book Antiqua" pitchFamily="18" charset="0"/>
              </a:rPr>
              <a:t>The word “Bank” is derived from </a:t>
            </a:r>
          </a:p>
          <a:p>
            <a:pPr>
              <a:buNone/>
            </a:pPr>
            <a:endParaRPr lang="en-US" dirty="0">
              <a:latin typeface="Book Antiqua" pitchFamily="18" charset="0"/>
            </a:endParaRPr>
          </a:p>
          <a:p>
            <a:pPr>
              <a:buNone/>
            </a:pPr>
            <a:r>
              <a:rPr lang="en-US" dirty="0">
                <a:latin typeface="Book Antiqua" pitchFamily="18" charset="0"/>
              </a:rPr>
              <a:t>French Word 			 </a:t>
            </a:r>
            <a:r>
              <a:rPr lang="en-US" dirty="0" err="1">
                <a:latin typeface="Book Antiqua" pitchFamily="18" charset="0"/>
              </a:rPr>
              <a:t>Bancus</a:t>
            </a:r>
            <a:r>
              <a:rPr lang="en-US" dirty="0">
                <a:latin typeface="Book Antiqua" pitchFamily="18" charset="0"/>
              </a:rPr>
              <a:t>			A Bench </a:t>
            </a:r>
          </a:p>
          <a:p>
            <a:pPr>
              <a:buNone/>
            </a:pPr>
            <a:endParaRPr lang="en-US" dirty="0">
              <a:latin typeface="Book Antiqua" pitchFamily="18" charset="0"/>
            </a:endParaRPr>
          </a:p>
          <a:p>
            <a:pPr>
              <a:buNone/>
            </a:pPr>
            <a:r>
              <a:rPr lang="en-US" dirty="0">
                <a:latin typeface="Book Antiqua" pitchFamily="18" charset="0"/>
              </a:rPr>
              <a:t>German Word 		 Back			Joint Stock Fund</a:t>
            </a:r>
          </a:p>
          <a:p>
            <a:pPr>
              <a:buNone/>
            </a:pPr>
            <a:endParaRPr lang="en-US" dirty="0">
              <a:latin typeface="Book Antiqua" pitchFamily="18" charset="0"/>
            </a:endParaRPr>
          </a:p>
          <a:p>
            <a:pPr>
              <a:buNone/>
            </a:pPr>
            <a:r>
              <a:rPr lang="en-US" dirty="0">
                <a:latin typeface="Book Antiqua" pitchFamily="18" charset="0"/>
              </a:rPr>
              <a:t>Italian Word 		    </a:t>
            </a:r>
            <a:r>
              <a:rPr lang="en-US" dirty="0" err="1">
                <a:latin typeface="Book Antiqua" pitchFamily="18" charset="0"/>
              </a:rPr>
              <a:t>Banco</a:t>
            </a:r>
            <a:r>
              <a:rPr lang="en-US" dirty="0">
                <a:latin typeface="Book Antiqua" pitchFamily="18" charset="0"/>
              </a:rPr>
              <a:t>			Desk/Bench </a:t>
            </a:r>
          </a:p>
          <a:p>
            <a:pPr>
              <a:buNone/>
            </a:pPr>
            <a:endParaRPr lang="en-US" dirty="0">
              <a:latin typeface="Book Antiqua" pitchFamily="18" charset="0"/>
            </a:endParaRPr>
          </a:p>
          <a:p>
            <a:pPr>
              <a:buNone/>
            </a:pPr>
            <a:endParaRPr lang="en-IN" dirty="0">
              <a:latin typeface="Book Antiqua" pitchFamily="18" charset="0"/>
            </a:endParaRPr>
          </a:p>
        </p:txBody>
      </p:sp>
      <p:sp>
        <p:nvSpPr>
          <p:cNvPr id="4" name="Right Arrow 3"/>
          <p:cNvSpPr/>
          <p:nvPr/>
        </p:nvSpPr>
        <p:spPr bwMode="auto">
          <a:xfrm>
            <a:off x="2857488" y="3929066"/>
            <a:ext cx="928694" cy="428628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itchFamily="18" charset="0"/>
              <a:buNone/>
              <a:tabLst/>
            </a:pPr>
            <a:endParaRPr kumimoji="0" lang="en-I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Right Arrow 4"/>
          <p:cNvSpPr/>
          <p:nvPr/>
        </p:nvSpPr>
        <p:spPr bwMode="auto">
          <a:xfrm>
            <a:off x="4786314" y="3929066"/>
            <a:ext cx="928694" cy="428628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itchFamily="18" charset="0"/>
              <a:buNone/>
              <a:tabLst/>
            </a:pPr>
            <a:endParaRPr kumimoji="0" lang="en-I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2786050" y="2786058"/>
            <a:ext cx="928694" cy="428628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itchFamily="18" charset="0"/>
              <a:buNone/>
              <a:tabLst/>
            </a:pPr>
            <a:endParaRPr kumimoji="0" lang="en-I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5143504" y="2786058"/>
            <a:ext cx="928694" cy="428628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itchFamily="18" charset="0"/>
              <a:buNone/>
              <a:tabLst/>
            </a:pPr>
            <a:endParaRPr kumimoji="0" lang="en-I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8" name="Right Arrow 7"/>
          <p:cNvSpPr/>
          <p:nvPr/>
        </p:nvSpPr>
        <p:spPr bwMode="auto">
          <a:xfrm>
            <a:off x="2643174" y="5072074"/>
            <a:ext cx="928694" cy="428628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itchFamily="18" charset="0"/>
              <a:buNone/>
              <a:tabLst/>
            </a:pPr>
            <a:endParaRPr kumimoji="0" lang="en-I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9" name="Right Arrow 8"/>
          <p:cNvSpPr/>
          <p:nvPr/>
        </p:nvSpPr>
        <p:spPr bwMode="auto">
          <a:xfrm>
            <a:off x="4714876" y="5072074"/>
            <a:ext cx="928694" cy="428628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itchFamily="18" charset="0"/>
              <a:buNone/>
              <a:tabLst/>
            </a:pPr>
            <a:endParaRPr kumimoji="0" lang="en-I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26720" cy="583603"/>
          </a:xfrm>
        </p:spPr>
        <p:txBody>
          <a:bodyPr/>
          <a:lstStyle/>
          <a:p>
            <a:pPr eaLnBrk="1" hangingPunct="1"/>
            <a:r>
              <a:rPr lang="en-US" sz="3200" b="1" dirty="0">
                <a:latin typeface="Book Antiqua" pitchFamily="18" charset="0"/>
              </a:rPr>
              <a:t>SCHEDULE BANK</a:t>
            </a:r>
            <a:endParaRPr lang="en-IN" sz="3200" b="1" dirty="0">
              <a:latin typeface="Book Antiqua" pitchFamily="18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643601"/>
          </a:xfrm>
        </p:spPr>
        <p:txBody>
          <a:bodyPr/>
          <a:lstStyle/>
          <a:p>
            <a:pPr algn="just" eaLnBrk="1" hangingPunct="1"/>
            <a:r>
              <a:rPr lang="en-US" sz="2400" dirty="0">
                <a:latin typeface="Arial" pitchFamily="34" charset="0"/>
                <a:cs typeface="Arial" pitchFamily="34" charset="0"/>
              </a:rPr>
              <a:t>Registered in the Second Schedule of RBI Act, 1935.</a:t>
            </a:r>
          </a:p>
          <a:p>
            <a:pPr algn="just" eaLnBrk="1" hangingPunct="1"/>
            <a:r>
              <a:rPr lang="en-US" sz="2400" dirty="0">
                <a:latin typeface="Arial" pitchFamily="34" charset="0"/>
                <a:cs typeface="Arial" pitchFamily="34" charset="0"/>
              </a:rPr>
              <a:t>Banks paid-up capital and reserves of an aggregate value of not less than Rs. 5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Lakhs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400" dirty="0">
                <a:latin typeface="Arial" pitchFamily="34" charset="0"/>
                <a:cs typeface="Arial" pitchFamily="34" charset="0"/>
              </a:rPr>
              <a:t>It is included in the second schedule of RBI act 1934, It gets license to conduct banking activities from RBI as per Banking Regulation act 1949 and it can be a company registered as per Indian companies act 1956(2013) and it can be also a cooperative society registered as per Central cooperative societies act and state cooperative societies act.</a:t>
            </a:r>
          </a:p>
          <a:p>
            <a:pPr algn="just"/>
            <a:r>
              <a:rPr lang="en-US" sz="2400" dirty="0">
                <a:latin typeface="Arial" pitchFamily="34" charset="0"/>
                <a:cs typeface="Arial" pitchFamily="34" charset="0"/>
              </a:rPr>
              <a:t>All public sector banks namely; SBI and subsidiaries,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nationalised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banks and Regional Rural Banks are scheduled commercial banks. All private sector banks are also scheduled commercial banks.</a:t>
            </a:r>
          </a:p>
          <a:p>
            <a:pPr algn="just"/>
            <a:r>
              <a:rPr lang="en-US" sz="2400" dirty="0">
                <a:latin typeface="Arial" pitchFamily="34" charset="0"/>
                <a:cs typeface="Arial" pitchFamily="34" charset="0"/>
              </a:rPr>
              <a:t>All foreign bank who had established their branches as per Indian companies act are also scheduled commercial banks.</a:t>
            </a:r>
          </a:p>
          <a:p>
            <a:pPr algn="just" eaLnBrk="1" hangingPunct="1"/>
            <a:endParaRPr lang="en-IN" sz="20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latin typeface="Book Antiqua" pitchFamily="18" charset="0"/>
              </a:rPr>
              <a:t>NON-SCHEDULE BANK</a:t>
            </a:r>
            <a:endParaRPr lang="en-IN" b="1" dirty="0">
              <a:latin typeface="Book Antiqua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>
                <a:latin typeface="Book Antiqua" pitchFamily="18" charset="0"/>
              </a:rPr>
              <a:t>Banking company as defined in </a:t>
            </a:r>
            <a:r>
              <a:rPr lang="en-US" b="1" i="1" dirty="0">
                <a:solidFill>
                  <a:srgbClr val="C00000"/>
                </a:solidFill>
                <a:latin typeface="Book Antiqua" pitchFamily="18" charset="0"/>
              </a:rPr>
              <a:t>clause (c) of Section 5 of the Banking Regulation Act, 1949</a:t>
            </a:r>
            <a:r>
              <a:rPr lang="en-US" dirty="0">
                <a:latin typeface="Book Antiqua" pitchFamily="18" charset="0"/>
              </a:rPr>
              <a:t>, which is not a scheduled bank.</a:t>
            </a:r>
          </a:p>
          <a:p>
            <a:pPr algn="just" eaLnBrk="1" hangingPunct="1"/>
            <a:r>
              <a:rPr lang="en-US" dirty="0">
                <a:latin typeface="Book Antiqua" pitchFamily="18" charset="0"/>
              </a:rPr>
              <a:t>Bank with reserve capital of less than Rs. 5lakh</a:t>
            </a:r>
          </a:p>
          <a:p>
            <a:pPr algn="just" eaLnBrk="1" hangingPunct="1"/>
            <a:r>
              <a:rPr lang="en-US" dirty="0">
                <a:latin typeface="Book Antiqua" pitchFamily="18" charset="0"/>
              </a:rPr>
              <a:t>These banks are not governed according to RBI Act.</a:t>
            </a:r>
          </a:p>
          <a:p>
            <a:pPr algn="just" eaLnBrk="1" hangingPunct="1"/>
            <a:r>
              <a:rPr lang="en-US" dirty="0">
                <a:latin typeface="Book Antiqua" pitchFamily="18" charset="0"/>
              </a:rPr>
              <a:t>They don’t receive any benefits from RBI.</a:t>
            </a:r>
          </a:p>
          <a:p>
            <a:pPr algn="just" eaLnBrk="1" hangingPunct="1"/>
            <a:endParaRPr lang="en-IN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latin typeface="Book Antiqua" pitchFamily="18" charset="0"/>
              </a:rPr>
              <a:t>COOPERATIVE BANKS</a:t>
            </a:r>
            <a:endParaRPr lang="en-IN" b="1" dirty="0">
              <a:latin typeface="Book Antiqua" pitchFamily="18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>
                <a:latin typeface="Book Antiqua" pitchFamily="18" charset="0"/>
              </a:rPr>
              <a:t>Cooperative banks are registered under Cooperative Societies Act.</a:t>
            </a:r>
          </a:p>
          <a:p>
            <a:pPr algn="just" eaLnBrk="1" hangingPunct="1"/>
            <a:r>
              <a:rPr lang="en-US">
                <a:latin typeface="Book Antiqua" pitchFamily="18" charset="0"/>
              </a:rPr>
              <a:t>These banks are governed by the Banking Regulations Act, 1949 and Banking Laws (Cooperative Societies) Act, 1955.</a:t>
            </a:r>
          </a:p>
          <a:p>
            <a:pPr algn="just" eaLnBrk="1" hangingPunct="1"/>
            <a:r>
              <a:rPr lang="en-US">
                <a:latin typeface="Book Antiqua" pitchFamily="18" charset="0"/>
              </a:rPr>
              <a:t>People who come together to jointly serve their common interest often from a cooperative society under the Cooperative Societies Act.</a:t>
            </a:r>
            <a:endParaRPr lang="en-IN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6481" y="214291"/>
            <a:ext cx="8226720" cy="5914994"/>
          </a:xfrm>
        </p:spPr>
        <p:txBody>
          <a:bodyPr/>
          <a:lstStyle/>
          <a:p>
            <a:pPr algn="just" eaLnBrk="1" hangingPunct="1"/>
            <a:r>
              <a:rPr lang="en-US" sz="2800" dirty="0">
                <a:latin typeface="Arial" pitchFamily="34" charset="0"/>
                <a:cs typeface="Arial" pitchFamily="34" charset="0"/>
              </a:rPr>
              <a:t>When a Cooperative Society engages itself in banking business it is called a Cooperative Bank. </a:t>
            </a:r>
          </a:p>
          <a:p>
            <a:pPr algn="just" eaLnBrk="1" hangingPunct="1"/>
            <a:r>
              <a:rPr lang="en-US" sz="2800" dirty="0">
                <a:latin typeface="Arial" pitchFamily="34" charset="0"/>
                <a:cs typeface="Arial" pitchFamily="34" charset="0"/>
              </a:rPr>
              <a:t>It gives credit facilities to small farmers, salaried employees, small-scale industries, etc.</a:t>
            </a:r>
          </a:p>
          <a:p>
            <a:pPr algn="just" eaLnBrk="1" hangingPunct="1"/>
            <a:r>
              <a:rPr lang="en-US" sz="2800" dirty="0">
                <a:latin typeface="Arial" pitchFamily="34" charset="0"/>
                <a:cs typeface="Arial" pitchFamily="34" charset="0"/>
              </a:rPr>
              <a:t>Cooperative Banks are available in rural as well as urban areas.</a:t>
            </a:r>
          </a:p>
          <a:p>
            <a:pPr algn="just"/>
            <a:r>
              <a:rPr lang="en-US" sz="2800" dirty="0">
                <a:latin typeface="Arial" pitchFamily="34" charset="0"/>
                <a:cs typeface="Arial" pitchFamily="34" charset="0"/>
              </a:rPr>
              <a:t>They are registered under the Cooperative Societies Act, 1912. </a:t>
            </a:r>
          </a:p>
          <a:p>
            <a:pPr algn="just"/>
            <a:r>
              <a:rPr lang="en-US" sz="2800" dirty="0">
                <a:latin typeface="Arial" pitchFamily="34" charset="0"/>
                <a:cs typeface="Arial" pitchFamily="34" charset="0"/>
              </a:rPr>
              <a:t>They are regulated by the Reserve Bank of India under the Banking Regulation Act, 1949 and Banking Laws (Application to Co-operative Societies) Act, 1965.</a:t>
            </a:r>
          </a:p>
          <a:p>
            <a:pPr algn="just" eaLnBrk="1" hangingPunct="1"/>
            <a:endParaRPr lang="en-US" sz="2800" dirty="0">
              <a:latin typeface="Book Antiqua" pitchFamily="18" charset="0"/>
            </a:endParaRPr>
          </a:p>
          <a:p>
            <a:pPr algn="just" eaLnBrk="1" hangingPunct="1"/>
            <a:endParaRPr lang="en-IN" sz="28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Book Antiqua" pitchFamily="18" charset="0"/>
              </a:rPr>
              <a:t>CENTRAL </a:t>
            </a:r>
            <a:r>
              <a:rPr lang="en-US" b="1" dirty="0">
                <a:latin typeface="Book Antiqua" pitchFamily="18" charset="0"/>
              </a:rPr>
              <a:t>COOPERATIVE</a:t>
            </a:r>
            <a:r>
              <a:rPr lang="en-US" dirty="0">
                <a:latin typeface="Book Antiqua" pitchFamily="18" charset="0"/>
              </a:rPr>
              <a:t> BANK</a:t>
            </a:r>
            <a:endParaRPr lang="en-IN" dirty="0">
              <a:latin typeface="Book Antiqua" pitchFamily="18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Times New Roman" pitchFamily="18" charset="0"/>
              <a:buNone/>
            </a:pPr>
            <a:endParaRPr lang="en-US"/>
          </a:p>
          <a:p>
            <a:pPr eaLnBrk="1" hangingPunct="1">
              <a:buFont typeface="Times New Roman" pitchFamily="18" charset="0"/>
              <a:buNone/>
            </a:pPr>
            <a:endParaRPr lang="en-US"/>
          </a:p>
          <a:p>
            <a:pPr eaLnBrk="1" hangingPunct="1">
              <a:buFont typeface="Times New Roman" pitchFamily="18" charset="0"/>
              <a:buNone/>
            </a:pPr>
            <a:endParaRPr lang="en-US"/>
          </a:p>
        </p:txBody>
      </p:sp>
      <p:graphicFrame>
        <p:nvGraphicFramePr>
          <p:cNvPr id="4" name="Diagram 3"/>
          <p:cNvGraphicFramePr/>
          <p:nvPr/>
        </p:nvGraphicFramePr>
        <p:xfrm>
          <a:off x="214282" y="1397000"/>
          <a:ext cx="8643998" cy="5246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>
                <a:latin typeface="Book Antiqua" pitchFamily="18" charset="0"/>
              </a:rPr>
              <a:t>FUNDS OF THE BANKS</a:t>
            </a:r>
            <a:endParaRPr lang="en-IN" sz="3600" b="1" dirty="0">
              <a:latin typeface="Book Antiqu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58" y="1428736"/>
          <a:ext cx="8429652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>
                <a:latin typeface="Book Antiqua" pitchFamily="18" charset="0"/>
              </a:rPr>
              <a:t>These banks provide finance to member societies within the limits of borrowing capacity of societies.</a:t>
            </a:r>
          </a:p>
          <a:p>
            <a:pPr algn="just" eaLnBrk="1" hangingPunct="1"/>
            <a:r>
              <a:rPr lang="en-US">
                <a:latin typeface="Book Antiqua" pitchFamily="18" charset="0"/>
              </a:rPr>
              <a:t>These banks also conduct all the business at a Joint Stock Bank</a:t>
            </a:r>
          </a:p>
          <a:p>
            <a:pPr algn="just" eaLnBrk="1" hangingPunct="1">
              <a:buFont typeface="Times New Roman" pitchFamily="18" charset="0"/>
              <a:buNone/>
            </a:pPr>
            <a:endParaRPr lang="en-IN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latin typeface="Book Antiqua" pitchFamily="18" charset="0"/>
              </a:rPr>
              <a:t>STATE COOPERATIVE BANK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4963"/>
            <a:ext cx="8226425" cy="4824412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latin typeface="Book Antiqua" pitchFamily="18" charset="0"/>
              </a:rPr>
              <a:t>State Cooperative Banks also known as 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Apex banks.</a:t>
            </a:r>
          </a:p>
          <a:p>
            <a:pPr eaLnBrk="1" hangingPunct="1">
              <a:defRPr/>
            </a:pPr>
            <a:r>
              <a:rPr lang="en-US" b="1" dirty="0">
                <a:latin typeface="Book Antiqua" pitchFamily="18" charset="0"/>
              </a:rPr>
              <a:t>Its funds are obtained from their</a:t>
            </a:r>
          </a:p>
          <a:p>
            <a:pPr marL="1440000" eaLnBrk="1" hangingPunct="1">
              <a:defRPr/>
            </a:pPr>
            <a:r>
              <a:rPr lang="en-US" b="1" i="1" dirty="0">
                <a:latin typeface="Book Antiqua" pitchFamily="18" charset="0"/>
              </a:rPr>
              <a:t>Own Share Capital</a:t>
            </a:r>
          </a:p>
          <a:p>
            <a:pPr marL="1440000" eaLnBrk="1" hangingPunct="1">
              <a:defRPr/>
            </a:pPr>
            <a:r>
              <a:rPr lang="en-US" b="1" i="1" dirty="0">
                <a:latin typeface="Book Antiqua" pitchFamily="18" charset="0"/>
              </a:rPr>
              <a:t>Deposits</a:t>
            </a:r>
          </a:p>
          <a:p>
            <a:pPr marL="1440000" eaLnBrk="1" hangingPunct="1">
              <a:defRPr/>
            </a:pPr>
            <a:r>
              <a:rPr lang="en-US" b="1" i="1" dirty="0">
                <a:latin typeface="Book Antiqua" pitchFamily="18" charset="0"/>
              </a:rPr>
              <a:t>Loans and</a:t>
            </a:r>
          </a:p>
          <a:p>
            <a:pPr marL="1440000" eaLnBrk="1" hangingPunct="1">
              <a:defRPr/>
            </a:pPr>
            <a:r>
              <a:rPr lang="en-US" b="1" i="1" dirty="0">
                <a:latin typeface="Book Antiqua" pitchFamily="18" charset="0"/>
              </a:rPr>
              <a:t>Overdraft from RBI</a:t>
            </a:r>
          </a:p>
          <a:p>
            <a:pPr eaLnBrk="1" hangingPunct="1">
              <a:defRPr/>
            </a:pPr>
            <a:r>
              <a:rPr lang="en-US" b="1" dirty="0">
                <a:latin typeface="Book Antiqua" pitchFamily="18" charset="0"/>
              </a:rPr>
              <a:t>50-90% of working capital of SCB are contributed by the RBI</a:t>
            </a:r>
          </a:p>
          <a:p>
            <a:pPr eaLnBrk="1" hangingPunct="1">
              <a:defRPr/>
            </a:pPr>
            <a:endParaRPr lang="en-IN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>
                <a:latin typeface="Book Antiqua" pitchFamily="18" charset="0"/>
              </a:rPr>
              <a:t>DISTRICT CENTRAL COOPERATIVE BANK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dirty="0">
                <a:latin typeface="Book Antiqua" pitchFamily="18" charset="0"/>
              </a:rPr>
              <a:t>The District Central cooperative Banks are federations of primary credit societies in a specific area, normally a District.</a:t>
            </a:r>
          </a:p>
          <a:p>
            <a:pPr marL="1260000" algn="just" eaLnBrk="1" hangingPunct="1">
              <a:defRPr/>
            </a:pPr>
            <a:r>
              <a:rPr lang="en-US" dirty="0">
                <a:latin typeface="Book Antiqua" pitchFamily="18" charset="0"/>
              </a:rPr>
              <a:t>Usually located in District Headquarters,</a:t>
            </a:r>
          </a:p>
          <a:p>
            <a:pPr marL="1260000" algn="just" eaLnBrk="1" hangingPunct="1">
              <a:defRPr/>
            </a:pPr>
            <a:r>
              <a:rPr lang="en-US" dirty="0">
                <a:latin typeface="Book Antiqua" pitchFamily="18" charset="0"/>
              </a:rPr>
              <a:t>Some prominent town of the District.</a:t>
            </a:r>
          </a:p>
          <a:p>
            <a:pPr marL="324000" algn="just" eaLnBrk="1" hangingPunct="1">
              <a:defRPr/>
            </a:pPr>
            <a:r>
              <a:rPr lang="en-US" dirty="0">
                <a:latin typeface="Book Antiqua" pitchFamily="18" charset="0"/>
              </a:rPr>
              <a:t>These banks have a few private individuals as shareholders, who provide both finance and management.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latin typeface="Book Antiqua" pitchFamily="18" charset="0"/>
              </a:rPr>
              <a:t>SOURCE OF FUND</a:t>
            </a:r>
            <a:endParaRPr lang="en-IN" b="1" dirty="0">
              <a:latin typeface="Book Antiqu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428736"/>
          <a:ext cx="8429684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 pitchFamily="18" charset="0"/>
              </a:rPr>
              <a:t>Meaning of Bank</a:t>
            </a:r>
            <a:endParaRPr lang="en-IN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481" y="1285861"/>
            <a:ext cx="8226720" cy="4843424"/>
          </a:xfrm>
        </p:spPr>
        <p:txBody>
          <a:bodyPr/>
          <a:lstStyle/>
          <a:p>
            <a:pPr algn="just">
              <a:lnSpc>
                <a:spcPct val="114000"/>
              </a:lnSpc>
              <a:spcAft>
                <a:spcPts val="600"/>
              </a:spcAft>
              <a:buNone/>
            </a:pPr>
            <a:r>
              <a:rPr lang="en-US" dirty="0">
                <a:latin typeface="Book Antiqua" pitchFamily="18" charset="0"/>
              </a:rPr>
              <a:t>				Bank is an institution, which receives funds from the public and gives loans and advances to those who need them. </a:t>
            </a:r>
          </a:p>
          <a:p>
            <a:pPr algn="just">
              <a:lnSpc>
                <a:spcPct val="114000"/>
              </a:lnSpc>
              <a:spcAft>
                <a:spcPts val="600"/>
              </a:spcAft>
              <a:buNone/>
            </a:pPr>
            <a:r>
              <a:rPr lang="en-US" b="1" dirty="0">
                <a:solidFill>
                  <a:srgbClr val="C00000"/>
                </a:solidFill>
                <a:latin typeface="Book Antiqua" pitchFamily="18" charset="0"/>
              </a:rPr>
              <a:t>Definition of Bank</a:t>
            </a:r>
          </a:p>
          <a:p>
            <a:pPr algn="just">
              <a:lnSpc>
                <a:spcPct val="114000"/>
              </a:lnSpc>
              <a:spcAft>
                <a:spcPts val="600"/>
              </a:spcAft>
              <a:buNone/>
            </a:pPr>
            <a:r>
              <a:rPr lang="en-US" dirty="0">
                <a:latin typeface="Book Antiqua" pitchFamily="18" charset="0"/>
              </a:rPr>
              <a:t>					R. S. </a:t>
            </a:r>
            <a:r>
              <a:rPr lang="en-US" dirty="0" err="1">
                <a:latin typeface="Book Antiqua" pitchFamily="18" charset="0"/>
              </a:rPr>
              <a:t>Sayer</a:t>
            </a:r>
            <a:r>
              <a:rPr lang="en-US" dirty="0">
                <a:latin typeface="Book Antiqua" pitchFamily="18" charset="0"/>
              </a:rPr>
              <a:t> defines bank as, “A bank is an institution whose debts (deposits) are widely accepted in settlement of other people’s debts to each other.”</a:t>
            </a:r>
            <a:endParaRPr lang="en-IN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credit cooperative society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481" y="1214423"/>
            <a:ext cx="8226720" cy="4429156"/>
          </a:xfrm>
        </p:spPr>
        <p:txBody>
          <a:bodyPr/>
          <a:lstStyle/>
          <a:p>
            <a:pPr algn="just"/>
            <a:r>
              <a:rPr lang="en-US" sz="2400" dirty="0"/>
              <a:t>A </a:t>
            </a:r>
            <a:r>
              <a:rPr lang="en-US" sz="2400" b="1" dirty="0"/>
              <a:t>Primary Agricultural Credit Society</a:t>
            </a:r>
            <a:r>
              <a:rPr lang="en-US" sz="2400" dirty="0"/>
              <a:t> (PACS) is a basic unit and smallest co-operative credit institutions in India. It works on the grassroots level (gram </a:t>
            </a:r>
            <a:r>
              <a:rPr lang="en-US" sz="2400" dirty="0" err="1"/>
              <a:t>panchayat</a:t>
            </a:r>
            <a:r>
              <a:rPr lang="en-US" sz="2400" dirty="0"/>
              <a:t> and village level).</a:t>
            </a:r>
          </a:p>
          <a:p>
            <a:pPr algn="just"/>
            <a:r>
              <a:rPr lang="en-US" sz="2400" dirty="0"/>
              <a:t>According to the available information the first Co-op. Credit Society was established in February 1889 at  Baroda by </a:t>
            </a:r>
            <a:r>
              <a:rPr lang="en-US" sz="2400" dirty="0" err="1"/>
              <a:t>Shri</a:t>
            </a:r>
            <a:r>
              <a:rPr lang="en-US" sz="2400" dirty="0"/>
              <a:t>. V.L. </a:t>
            </a:r>
            <a:r>
              <a:rPr lang="en-US" sz="2400" dirty="0" err="1"/>
              <a:t>Kavthekar</a:t>
            </a:r>
            <a:r>
              <a:rPr lang="en-US" sz="2400" dirty="0"/>
              <a:t>. The idea of the starting cooperative societies in India for combating rural  indebtedness and supplying rural credit on a cheaper rate was first given by Frederick Nicholson in 1895.</a:t>
            </a:r>
          </a:p>
          <a:p>
            <a:pPr algn="just"/>
            <a:r>
              <a:rPr lang="en-US" sz="2400" dirty="0"/>
              <a:t>Co-operative banks are regulated by the Reserve Bank of India under the Banking Regulation Act, 1949 and Banking Laws (Application to Co-operative Societies) Act, 1965</a:t>
            </a:r>
          </a:p>
          <a:p>
            <a:pPr algn="just"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latin typeface="Book Antiqua" pitchFamily="18" charset="0"/>
              </a:rPr>
              <a:t>COMMERCIAL BANKS</a:t>
            </a:r>
            <a:endParaRPr lang="en-IN" b="1" dirty="0">
              <a:latin typeface="Book Antiqua" pitchFamily="18" charset="0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>
                <a:latin typeface="Book Antiqua" pitchFamily="18" charset="0"/>
              </a:rPr>
              <a:t>Commercial banks are established with an objective to help businessmen.</a:t>
            </a:r>
          </a:p>
          <a:p>
            <a:pPr algn="just" eaLnBrk="1" hangingPunct="1"/>
            <a:r>
              <a:rPr lang="en-US">
                <a:latin typeface="Book Antiqua" pitchFamily="18" charset="0"/>
              </a:rPr>
              <a:t>These banks collect money from general public and give short term loans to businessmen by way of cash credits, overdrafts, etc.</a:t>
            </a:r>
          </a:p>
          <a:p>
            <a:pPr algn="just" eaLnBrk="1" hangingPunct="1"/>
            <a:r>
              <a:rPr lang="en-US">
                <a:latin typeface="Book Antiqua" pitchFamily="18" charset="0"/>
              </a:rPr>
              <a:t>For the purpose of assessment of performance of banks, the RBI categorise them as Public Sector Banks, Old Private Sector Banks, New Private Sector Banks and Foreign Banks</a:t>
            </a:r>
            <a:endParaRPr lang="en-IN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Book Antiqua" pitchFamily="18" charset="0"/>
              </a:rPr>
              <a:t>Public Sector Banks</a:t>
            </a:r>
            <a:endParaRPr lang="en-IN" b="1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v"/>
              <a:defRPr/>
            </a:pPr>
            <a:r>
              <a:rPr lang="en-US" dirty="0">
                <a:latin typeface="Book Antiqua" pitchFamily="18" charset="0"/>
              </a:rPr>
              <a:t>Public Sector Banks are banks, in which the government has major holding.</a:t>
            </a:r>
          </a:p>
          <a:p>
            <a:pPr algn="just">
              <a:buFont typeface="Wingdings" pitchFamily="2" charset="2"/>
              <a:buChar char="v"/>
              <a:defRPr/>
            </a:pPr>
            <a:r>
              <a:rPr lang="en-US" dirty="0">
                <a:latin typeface="Book Antiqua" pitchFamily="18" charset="0"/>
              </a:rPr>
              <a:t>They can be further subdivided into </a:t>
            </a:r>
          </a:p>
          <a:p>
            <a:pPr marL="1440000">
              <a:buFont typeface="Wingdings" pitchFamily="2" charset="2"/>
              <a:buChar char="v"/>
              <a:defRPr/>
            </a:pPr>
            <a:r>
              <a:rPr lang="en-US" dirty="0">
                <a:latin typeface="Book Antiqua" pitchFamily="18" charset="0"/>
              </a:rPr>
              <a:t>SBI and its associate banks (now SBI)</a:t>
            </a:r>
          </a:p>
          <a:p>
            <a:pPr marL="1440000">
              <a:buFont typeface="Wingdings" pitchFamily="2" charset="2"/>
              <a:buChar char="v"/>
              <a:defRPr/>
            </a:pPr>
            <a:r>
              <a:rPr lang="en-US" dirty="0">
                <a:latin typeface="Book Antiqua" pitchFamily="18" charset="0"/>
              </a:rPr>
              <a:t>other nationalized banks and </a:t>
            </a:r>
          </a:p>
          <a:p>
            <a:pPr marL="1440000">
              <a:buFont typeface="Wingdings" pitchFamily="2" charset="2"/>
              <a:buChar char="v"/>
              <a:defRPr/>
            </a:pPr>
            <a:r>
              <a:rPr lang="en-US" dirty="0">
                <a:latin typeface="Book Antiqua" pitchFamily="18" charset="0"/>
              </a:rPr>
              <a:t>regional rural banks.</a:t>
            </a:r>
            <a:endParaRPr lang="en-IN" dirty="0">
              <a:latin typeface="Book Antiqua" pitchFamily="18" charset="0"/>
            </a:endParaRPr>
          </a:p>
          <a:p>
            <a:pPr marL="360000" algn="just">
              <a:buFont typeface="Wingdings" pitchFamily="2" charset="2"/>
              <a:buChar char="v"/>
              <a:defRPr/>
            </a:pPr>
            <a:r>
              <a:rPr lang="en-US" dirty="0">
                <a:latin typeface="Book Antiqua" pitchFamily="18" charset="0"/>
              </a:rPr>
              <a:t>Public sector banks comprise 19 nationalized banks and SBI and its 7 associate banks who have merged in SBI on 1 April, 2017.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Book Antiqua" pitchFamily="18" charset="0"/>
              </a:rPr>
              <a:t>Regional Rural Banks</a:t>
            </a:r>
            <a:endParaRPr lang="en-IN" b="1" dirty="0">
              <a:latin typeface="Book Antiqua" pitchFamily="18" charset="0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n-US" dirty="0">
                <a:latin typeface="Book Antiqua" pitchFamily="18" charset="0"/>
              </a:rPr>
              <a:t>To liquidate rural indebtedness by stages and to dispense institutional credit facilities to framers and artisans in rural areas.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>
                <a:latin typeface="Book Antiqua" pitchFamily="18" charset="0"/>
              </a:rPr>
              <a:t>The government of India promulgated 26</a:t>
            </a:r>
            <a:r>
              <a:rPr lang="en-US" baseline="30000" dirty="0">
                <a:latin typeface="Book Antiqua" pitchFamily="18" charset="0"/>
              </a:rPr>
              <a:t>th</a:t>
            </a:r>
            <a:r>
              <a:rPr lang="en-US" dirty="0">
                <a:latin typeface="Book Antiqua" pitchFamily="18" charset="0"/>
              </a:rPr>
              <a:t> September 1975, the regional rural banks ordinance 1975, to set-up Regional Rural Banks throughout the country.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>
                <a:latin typeface="Book Antiqua" pitchFamily="18" charset="0"/>
              </a:rPr>
              <a:t>RRB  in India penetrated every corner of the country and extended a helping hand in the growth process of the country. </a:t>
            </a:r>
          </a:p>
          <a:p>
            <a:pPr algn="just">
              <a:buFont typeface="Wingdings" pitchFamily="2" charset="2"/>
              <a:buChar char="v"/>
            </a:pPr>
            <a:endParaRPr lang="en-IN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6481" y="285729"/>
            <a:ext cx="8226720" cy="5843556"/>
          </a:xfrm>
        </p:spPr>
        <p:txBody>
          <a:bodyPr/>
          <a:lstStyle/>
          <a:p>
            <a:pPr algn="just"/>
            <a:r>
              <a:rPr lang="en-US" sz="2400" dirty="0">
                <a:latin typeface="Book Antiqua" pitchFamily="18" charset="0"/>
              </a:rPr>
              <a:t>The rural banks of SBI are spread in 13 states extending from Kashmir to Karnataka and Himachal Pradesh to North East.</a:t>
            </a:r>
          </a:p>
          <a:p>
            <a:pPr algn="just"/>
            <a:r>
              <a:rPr lang="en-US" sz="2400" dirty="0"/>
              <a:t>At present there are 56 Regional Rural Banks functioning in the country</a:t>
            </a:r>
            <a:endParaRPr lang="en-IN" sz="2400" dirty="0">
              <a:latin typeface="Book Antiqua" pitchFamily="18" charset="0"/>
            </a:endParaRPr>
          </a:p>
          <a:p>
            <a:pPr algn="just"/>
            <a:r>
              <a:rPr lang="en-US" sz="2400" dirty="0"/>
              <a:t>The first RRB, the </a:t>
            </a:r>
            <a:r>
              <a:rPr lang="en-US" sz="2400" b="1" dirty="0" err="1"/>
              <a:t>Prathama</a:t>
            </a:r>
            <a:r>
              <a:rPr lang="en-US" sz="2400" b="1" dirty="0"/>
              <a:t> Bank</a:t>
            </a:r>
            <a:r>
              <a:rPr lang="en-US" sz="2400" dirty="0"/>
              <a:t> was established in the year </a:t>
            </a:r>
            <a:r>
              <a:rPr lang="en-US" sz="2400" b="1" dirty="0"/>
              <a:t>1975</a:t>
            </a:r>
            <a:r>
              <a:rPr lang="en-US" sz="2400" dirty="0"/>
              <a:t>, with authorized capital of Rs. 5 </a:t>
            </a:r>
            <a:r>
              <a:rPr lang="en-US" sz="2400" dirty="0" err="1"/>
              <a:t>crore</a:t>
            </a:r>
            <a:r>
              <a:rPr lang="en-US" sz="2400" dirty="0"/>
              <a:t>.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The development process of RRBs started on </a:t>
            </a:r>
            <a:r>
              <a:rPr lang="en-US" sz="2400" b="1" dirty="0"/>
              <a:t>2 October 1975</a:t>
            </a:r>
            <a:r>
              <a:rPr lang="en-US" sz="2400" dirty="0"/>
              <a:t>.</a:t>
            </a:r>
          </a:p>
          <a:p>
            <a:pPr algn="just"/>
            <a:r>
              <a:rPr lang="en-US" sz="2400" dirty="0"/>
              <a:t>Also on </a:t>
            </a:r>
            <a:r>
              <a:rPr lang="en-US" sz="2400" b="1" dirty="0"/>
              <a:t>2 October 1976, five regional rural banks</a:t>
            </a:r>
            <a:r>
              <a:rPr lang="en-US" sz="2400" dirty="0"/>
              <a:t> were set up with a total authorized capital Rs. 100 </a:t>
            </a:r>
            <a:r>
              <a:rPr lang="en-US" sz="2400" dirty="0" err="1"/>
              <a:t>crore</a:t>
            </a:r>
            <a:r>
              <a:rPr lang="en-US" sz="2400" dirty="0"/>
              <a:t> ($10 Million) which later augmented to 500 </a:t>
            </a:r>
            <a:r>
              <a:rPr lang="en-US" sz="2400" dirty="0" err="1"/>
              <a:t>crores</a:t>
            </a:r>
            <a:r>
              <a:rPr lang="en-US" sz="2400" dirty="0"/>
              <a:t> ($50 Million).</a:t>
            </a:r>
          </a:p>
          <a:p>
            <a:pPr algn="just"/>
            <a:r>
              <a:rPr lang="en-US" sz="2400" dirty="0"/>
              <a:t>First five RRB-</a:t>
            </a:r>
            <a:r>
              <a:rPr lang="en-US" sz="2400" dirty="0" err="1"/>
              <a:t>bhiwani</a:t>
            </a:r>
            <a:r>
              <a:rPr lang="en-US" sz="2400" dirty="0"/>
              <a:t> in </a:t>
            </a:r>
            <a:r>
              <a:rPr lang="en-US" sz="2400" dirty="0" err="1"/>
              <a:t>haryana</a:t>
            </a:r>
            <a:r>
              <a:rPr lang="en-US" sz="2400" dirty="0"/>
              <a:t>, </a:t>
            </a:r>
            <a:r>
              <a:rPr lang="en-US" sz="2400" dirty="0" err="1"/>
              <a:t>Muradabad</a:t>
            </a:r>
            <a:r>
              <a:rPr lang="en-US" sz="2400" dirty="0"/>
              <a:t> &amp; </a:t>
            </a:r>
            <a:r>
              <a:rPr lang="en-US" sz="2400" dirty="0" err="1"/>
              <a:t>Gorakpur</a:t>
            </a:r>
            <a:r>
              <a:rPr lang="en-US" sz="2400" dirty="0"/>
              <a:t> in UP, </a:t>
            </a:r>
            <a:r>
              <a:rPr lang="en-US" sz="2400" dirty="0" err="1"/>
              <a:t>Jaipur</a:t>
            </a:r>
            <a:r>
              <a:rPr lang="en-US" sz="2400" dirty="0"/>
              <a:t> in Rajasthan, </a:t>
            </a:r>
            <a:r>
              <a:rPr lang="en-US" sz="2400" dirty="0" err="1"/>
              <a:t>Malda</a:t>
            </a:r>
            <a:r>
              <a:rPr lang="en-US" sz="2400" dirty="0"/>
              <a:t> in WB.</a:t>
            </a:r>
          </a:p>
          <a:p>
            <a:pPr algn="just"/>
            <a:endParaRPr lang="en-US" sz="2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en-US" dirty="0">
                <a:latin typeface="Book Antiqua" pitchFamily="18" charset="0"/>
              </a:rPr>
              <a:t>RRBs provide institutional credit to the </a:t>
            </a:r>
          </a:p>
          <a:p>
            <a:pPr marL="1440000" algn="just">
              <a:buFont typeface="Wingdings" pitchFamily="2" charset="2"/>
              <a:buChar char="Ø"/>
              <a:defRPr/>
            </a:pPr>
            <a:r>
              <a:rPr lang="en-US" dirty="0">
                <a:latin typeface="Book Antiqua" pitchFamily="18" charset="0"/>
              </a:rPr>
              <a:t>weaker sections of the society </a:t>
            </a:r>
          </a:p>
          <a:p>
            <a:pPr marL="1440000" algn="just">
              <a:buFont typeface="Wingdings" pitchFamily="2" charset="2"/>
              <a:buChar char="Ø"/>
              <a:defRPr/>
            </a:pPr>
            <a:r>
              <a:rPr lang="en-US" dirty="0">
                <a:latin typeface="Book Antiqua" pitchFamily="18" charset="0"/>
              </a:rPr>
              <a:t>at the concessional rate of interest, </a:t>
            </a:r>
          </a:p>
          <a:p>
            <a:pPr marL="1440000" algn="just">
              <a:buFont typeface="Wingdings" pitchFamily="2" charset="2"/>
              <a:buChar char="Ø"/>
              <a:defRPr/>
            </a:pPr>
            <a:r>
              <a:rPr lang="en-US" dirty="0" err="1">
                <a:latin typeface="Book Antiqua" pitchFamily="18" charset="0"/>
              </a:rPr>
              <a:t>mobilise</a:t>
            </a:r>
            <a:r>
              <a:rPr lang="en-US" dirty="0">
                <a:latin typeface="Book Antiqua" pitchFamily="18" charset="0"/>
              </a:rPr>
              <a:t> rural savings and </a:t>
            </a:r>
          </a:p>
          <a:p>
            <a:pPr marL="1440000" algn="just">
              <a:buFont typeface="Wingdings" pitchFamily="2" charset="2"/>
              <a:buChar char="Ø"/>
              <a:defRPr/>
            </a:pPr>
            <a:r>
              <a:rPr lang="en-US" dirty="0" err="1">
                <a:latin typeface="Book Antiqua" pitchFamily="18" charset="0"/>
              </a:rPr>
              <a:t>channelise</a:t>
            </a:r>
            <a:r>
              <a:rPr lang="en-US" dirty="0">
                <a:latin typeface="Book Antiqua" pitchFamily="18" charset="0"/>
              </a:rPr>
              <a:t> for supporting the productive activities in the rural areas. </a:t>
            </a:r>
            <a:endParaRPr lang="en-IN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Book Antiqua" pitchFamily="18" charset="0"/>
              </a:rPr>
              <a:t>Private Sector Banks</a:t>
            </a:r>
            <a:endParaRPr lang="en-IN" b="1" dirty="0">
              <a:latin typeface="Book Antiqua" pitchFamily="18" charset="0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6481" y="1604329"/>
            <a:ext cx="8226720" cy="3610621"/>
          </a:xfrm>
        </p:spPr>
        <p:txBody>
          <a:bodyPr/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n-US" sz="2800" dirty="0">
                <a:latin typeface="Book Antiqua" pitchFamily="18" charset="0"/>
              </a:rPr>
              <a:t>After the </a:t>
            </a:r>
            <a:r>
              <a:rPr lang="en-US" sz="2800" dirty="0" err="1">
                <a:latin typeface="Book Antiqua" pitchFamily="18" charset="0"/>
              </a:rPr>
              <a:t>nationalisation</a:t>
            </a:r>
            <a:r>
              <a:rPr lang="en-US" sz="2800" dirty="0">
                <a:latin typeface="Book Antiqua" pitchFamily="18" charset="0"/>
              </a:rPr>
              <a:t> of 14 larger banks in 1969.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n-US" sz="2800" dirty="0">
                <a:latin typeface="Book Antiqua" pitchFamily="18" charset="0"/>
              </a:rPr>
              <a:t>No banks were allowed to be set-up in the private sector.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n-US" sz="2800" dirty="0">
                <a:latin typeface="Book Antiqua" pitchFamily="18" charset="0"/>
              </a:rPr>
              <a:t>Global Trust bank was the first private bank after </a:t>
            </a:r>
            <a:r>
              <a:rPr lang="en-US" sz="2800" dirty="0" err="1">
                <a:latin typeface="Book Antiqua" pitchFamily="18" charset="0"/>
              </a:rPr>
              <a:t>liberlisation</a:t>
            </a:r>
            <a:r>
              <a:rPr lang="en-US" sz="2800" dirty="0">
                <a:latin typeface="Book Antiqua" pitchFamily="18" charset="0"/>
              </a:rPr>
              <a:t>; it was later amalgamated with Oriental Bank of Commerce (OBC).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Book Antiqua" pitchFamily="18" charset="0"/>
              </a:rPr>
              <a:t>Housing Development Finance Corporation Limited (HDFC) became the first to receive an “in principle” approval from the RBI to set up a bank in the private sector. </a:t>
            </a:r>
            <a:endParaRPr lang="en-IN" dirty="0">
              <a:latin typeface="Book Antiqua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latin typeface="Book Antiqua" pitchFamily="18" charset="0"/>
              </a:rPr>
              <a:t>Today, more </a:t>
            </a:r>
            <a:r>
              <a:rPr lang="en-US">
                <a:latin typeface="Book Antiqua" pitchFamily="18" charset="0"/>
              </a:rPr>
              <a:t>than 21 </a:t>
            </a:r>
            <a:r>
              <a:rPr lang="en-US" dirty="0">
                <a:latin typeface="Book Antiqua" pitchFamily="18" charset="0"/>
              </a:rPr>
              <a:t>private banks existing in India.</a:t>
            </a:r>
            <a:endParaRPr lang="en-IN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Book Antiqua" pitchFamily="18" charset="0"/>
              </a:rPr>
              <a:t>Foreign Banks</a:t>
            </a:r>
            <a:endParaRPr lang="en-IN" b="1" dirty="0">
              <a:latin typeface="Book Antiqua" pitchFamily="18" charset="0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Book Antiqua" pitchFamily="18" charset="0"/>
              </a:rPr>
              <a:t>Foreign banks are those banks, which are incorporated in a foreign country.</a:t>
            </a:r>
          </a:p>
          <a:p>
            <a:pPr algn="just"/>
            <a:r>
              <a:rPr lang="en-US" dirty="0">
                <a:latin typeface="Book Antiqua" pitchFamily="18" charset="0"/>
              </a:rPr>
              <a:t>They have set-up their branches in India.</a:t>
            </a:r>
          </a:p>
          <a:p>
            <a:pPr algn="just"/>
            <a:r>
              <a:rPr lang="en-US" dirty="0">
                <a:latin typeface="Book Antiqua" pitchFamily="18" charset="0"/>
              </a:rPr>
              <a:t>Now foreign banks in India are permitted to set-up local subsidiaries.</a:t>
            </a:r>
          </a:p>
          <a:p>
            <a:pPr algn="just"/>
            <a:r>
              <a:rPr lang="en-US" dirty="0">
                <a:latin typeface="Book Antiqua" pitchFamily="18" charset="0"/>
              </a:rPr>
              <a:t>The policy conveys that Foreign Banks in India may not acquire Indian Ones (except for weak banks identified by the RBI, on its terms)</a:t>
            </a:r>
          </a:p>
          <a:p>
            <a:pPr algn="just"/>
            <a:r>
              <a:rPr lang="en-US" dirty="0">
                <a:latin typeface="Book Antiqua" pitchFamily="18" charset="0"/>
              </a:rPr>
              <a:t>Indian subsidiaries will not be able to open branches freely. </a:t>
            </a:r>
          </a:p>
          <a:p>
            <a:pPr algn="just"/>
            <a:endParaRPr lang="en-IN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THANK YOU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 pitchFamily="18" charset="0"/>
              </a:rPr>
              <a:t>BANKER</a:t>
            </a:r>
            <a:endParaRPr lang="en-IN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US" dirty="0">
                <a:latin typeface="Book Antiqua" pitchFamily="18" charset="0"/>
              </a:rPr>
              <a:t>				</a:t>
            </a:r>
            <a:r>
              <a:rPr lang="en-US" sz="3200" dirty="0">
                <a:latin typeface="Book Antiqua" pitchFamily="18" charset="0"/>
              </a:rPr>
              <a:t>A person who is doing banking business is called a banker.</a:t>
            </a:r>
          </a:p>
          <a:p>
            <a:pPr algn="just">
              <a:lnSpc>
                <a:spcPct val="150000"/>
              </a:lnSpc>
              <a:buNone/>
            </a:pPr>
            <a:endParaRPr lang="en-US" dirty="0">
              <a:latin typeface="Book Antiqua" pitchFamily="18" charset="0"/>
            </a:endParaRPr>
          </a:p>
          <a:p>
            <a:pPr algn="just">
              <a:lnSpc>
                <a:spcPct val="100000"/>
              </a:lnSpc>
              <a:buNone/>
            </a:pPr>
            <a:r>
              <a:rPr lang="en-US" dirty="0">
                <a:latin typeface="Book Antiqua" pitchFamily="18" charset="0"/>
              </a:rPr>
              <a:t>				</a:t>
            </a:r>
            <a:r>
              <a:rPr lang="en-US" i="1" dirty="0">
                <a:latin typeface="Book Antiqua" pitchFamily="18" charset="0"/>
              </a:rPr>
              <a:t>It is not easy to define the term ‘banker’ precisely because a banker performs multifarious functions.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>
                <a:latin typeface="Book Antiqua" pitchFamily="18" charset="0"/>
              </a:rPr>
              <a:t>											</a:t>
            </a:r>
            <a:r>
              <a:rPr lang="en-US" b="1" dirty="0">
                <a:solidFill>
                  <a:srgbClr val="FF0000"/>
                </a:solidFill>
                <a:latin typeface="Book Antiqua" pitchFamily="18" charset="0"/>
              </a:rPr>
              <a:t>	(Cont..)</a:t>
            </a:r>
            <a:endParaRPr lang="en-IN" b="1" dirty="0">
              <a:solidFill>
                <a:srgbClr val="FF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481" y="1357299"/>
            <a:ext cx="8226720" cy="4771986"/>
          </a:xfrm>
        </p:spPr>
        <p:txBody>
          <a:bodyPr/>
          <a:lstStyle/>
          <a:p>
            <a:pPr algn="just">
              <a:buNone/>
            </a:pPr>
            <a:r>
              <a:rPr lang="en-US" b="1" i="1" dirty="0">
                <a:latin typeface="Book Antiqua" pitchFamily="18" charset="0"/>
              </a:rPr>
              <a:t>Banker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>
                <a:latin typeface="Book Antiqua" pitchFamily="18" charset="0"/>
              </a:rPr>
              <a:t>	be a man of wisdom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>
                <a:latin typeface="Book Antiqua" pitchFamily="18" charset="0"/>
              </a:rPr>
              <a:t>	not only acting as a depository agent but also as a repository or financial agents.</a:t>
            </a:r>
            <a:endParaRPr lang="en-IN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 pitchFamily="18" charset="0"/>
              </a:rPr>
              <a:t>Definition of the term Banker</a:t>
            </a:r>
            <a:endParaRPr lang="en-IN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b="1" dirty="0">
                <a:solidFill>
                  <a:srgbClr val="C00000"/>
                </a:solidFill>
                <a:latin typeface="Book Antiqua" pitchFamily="18" charset="0"/>
              </a:rPr>
              <a:t>Earlier view</a:t>
            </a:r>
            <a:r>
              <a:rPr lang="en-IN" b="1" dirty="0">
                <a:solidFill>
                  <a:srgbClr val="C00000"/>
                </a:solidFill>
                <a:latin typeface="Book Antiqua" pitchFamily="18" charset="0"/>
              </a:rPr>
              <a:t>s</a:t>
            </a:r>
          </a:p>
          <a:p>
            <a:pPr algn="just">
              <a:buNone/>
            </a:pPr>
            <a:r>
              <a:rPr lang="en-US" dirty="0">
                <a:latin typeface="Book Antiqua" pitchFamily="18" charset="0"/>
              </a:rPr>
              <a:t>			The Bill of Exchange Act, 1882 defines “banker includes a body of persons whether incorporated or not who carry on the business of banking.”</a:t>
            </a:r>
          </a:p>
          <a:p>
            <a:pPr algn="just">
              <a:buNone/>
            </a:pPr>
            <a:r>
              <a:rPr lang="en-US" dirty="0">
                <a:latin typeface="Book Antiqua" pitchFamily="18" charset="0"/>
              </a:rPr>
              <a:t>				Sec. 3 of Negotiable Instruments Act states that “the term banker includes a person or corporation or a company acting as a banker.”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481" y="714356"/>
            <a:ext cx="8226720" cy="5857916"/>
          </a:xfrm>
        </p:spPr>
        <p:txBody>
          <a:bodyPr/>
          <a:lstStyle/>
          <a:p>
            <a:pPr algn="just">
              <a:buNone/>
            </a:pPr>
            <a:r>
              <a:rPr lang="en-US" sz="3200" b="1" dirty="0">
                <a:solidFill>
                  <a:schemeClr val="tx2"/>
                </a:solidFill>
                <a:latin typeface="Book Antiqua" pitchFamily="18" charset="0"/>
              </a:rPr>
              <a:t>Experts’ Views</a:t>
            </a:r>
          </a:p>
          <a:p>
            <a:pPr algn="just">
              <a:buNone/>
            </a:pPr>
            <a:r>
              <a:rPr lang="en-US" b="1" dirty="0">
                <a:latin typeface="Book Antiqua" pitchFamily="18" charset="0"/>
              </a:rPr>
              <a:t>Macleod’s View:</a:t>
            </a:r>
            <a:r>
              <a:rPr lang="en-US" dirty="0">
                <a:latin typeface="Book Antiqua" pitchFamily="18" charset="0"/>
              </a:rPr>
              <a:t> </a:t>
            </a:r>
          </a:p>
          <a:p>
            <a:pPr algn="just">
              <a:buNone/>
            </a:pPr>
            <a:r>
              <a:rPr lang="en-US" dirty="0">
                <a:latin typeface="Book Antiqua" pitchFamily="18" charset="0"/>
              </a:rPr>
              <a:t>				According to Macleod, “The essential business of a banker to buy money and debts by creating other debts. A banker is essentially a dealer in debts or credit.”</a:t>
            </a:r>
          </a:p>
          <a:p>
            <a:pPr algn="just">
              <a:buNone/>
            </a:pPr>
            <a:r>
              <a:rPr lang="en-US" b="1" dirty="0">
                <a:latin typeface="Book Antiqua" pitchFamily="18" charset="0"/>
              </a:rPr>
              <a:t>Dr. Hart’s View: </a:t>
            </a:r>
          </a:p>
          <a:p>
            <a:pPr algn="just">
              <a:buNone/>
            </a:pPr>
            <a:r>
              <a:rPr lang="en-US" dirty="0">
                <a:latin typeface="Book Antiqua" pitchFamily="18" charset="0"/>
              </a:rPr>
              <a:t>			Dr. Hart’s in his book ‘Law of Banking, that “ A banker is one who in the ordinary course of his business honors cheques drawn upon him by persons from and for whom he receives money on current accounts.”				</a:t>
            </a:r>
            <a:r>
              <a:rPr lang="en-US" b="1" dirty="0">
                <a:solidFill>
                  <a:srgbClr val="FF0000"/>
                </a:solidFill>
                <a:latin typeface="Book Antiqua" pitchFamily="18" charset="0"/>
              </a:rPr>
              <a:t> (Cont..)</a:t>
            </a:r>
            <a:endParaRPr lang="en-US" dirty="0">
              <a:latin typeface="Book Antiqua" pitchFamily="18" charset="0"/>
            </a:endParaRPr>
          </a:p>
          <a:p>
            <a:pPr algn="just">
              <a:buNone/>
            </a:pPr>
            <a:endParaRPr lang="en-IN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481" y="1285861"/>
            <a:ext cx="8226720" cy="4843424"/>
          </a:xfrm>
        </p:spPr>
        <p:txBody>
          <a:bodyPr/>
          <a:lstStyle/>
          <a:p>
            <a:pPr>
              <a:buNone/>
            </a:pPr>
            <a:r>
              <a:rPr lang="en-US" b="1" dirty="0">
                <a:solidFill>
                  <a:srgbClr val="C00000"/>
                </a:solidFill>
                <a:latin typeface="Book Antiqua" pitchFamily="18" charset="0"/>
              </a:rPr>
              <a:t>Sir John Paget’s View:</a:t>
            </a:r>
          </a:p>
          <a:p>
            <a:pPr>
              <a:buNone/>
            </a:pPr>
            <a:r>
              <a:rPr lang="en-US" dirty="0">
                <a:latin typeface="Book Antiqua" pitchFamily="18" charset="0"/>
              </a:rPr>
              <a:t>				According to Sir John Paget, “ no person or body corporate or otherwise can be a banker who does not </a:t>
            </a:r>
          </a:p>
          <a:p>
            <a:pPr marL="1080000" indent="-514350">
              <a:buFont typeface="+mj-lt"/>
              <a:buAutoNum type="arabicPeriod"/>
            </a:pPr>
            <a:r>
              <a:rPr lang="en-US" dirty="0">
                <a:latin typeface="Book Antiqua" pitchFamily="18" charset="0"/>
              </a:rPr>
              <a:t>Take deposits accounts</a:t>
            </a:r>
          </a:p>
          <a:p>
            <a:pPr marL="1080000" indent="-514350">
              <a:buFont typeface="+mj-lt"/>
              <a:buAutoNum type="arabicPeriod"/>
            </a:pPr>
            <a:r>
              <a:rPr lang="en-US" dirty="0">
                <a:latin typeface="Book Antiqua" pitchFamily="18" charset="0"/>
              </a:rPr>
              <a:t>Take current accounts</a:t>
            </a:r>
          </a:p>
          <a:p>
            <a:pPr marL="1080000" indent="-514350">
              <a:buFont typeface="+mj-lt"/>
              <a:buAutoNum type="arabicPeriod"/>
            </a:pPr>
            <a:r>
              <a:rPr lang="en-US" dirty="0">
                <a:latin typeface="Book Antiqua" pitchFamily="18" charset="0"/>
              </a:rPr>
              <a:t>Issue and pay </a:t>
            </a:r>
            <a:r>
              <a:rPr lang="en-US" dirty="0" err="1">
                <a:latin typeface="Book Antiqua" pitchFamily="18" charset="0"/>
              </a:rPr>
              <a:t>cheques</a:t>
            </a:r>
            <a:r>
              <a:rPr lang="en-US" dirty="0">
                <a:latin typeface="Book Antiqua" pitchFamily="18" charset="0"/>
              </a:rPr>
              <a:t>, and</a:t>
            </a:r>
          </a:p>
          <a:p>
            <a:pPr marL="1080000" indent="-514350">
              <a:buFont typeface="+mj-lt"/>
              <a:buAutoNum type="arabicPeriod"/>
            </a:pPr>
            <a:r>
              <a:rPr lang="en-US" dirty="0">
                <a:latin typeface="Book Antiqua" pitchFamily="18" charset="0"/>
              </a:rPr>
              <a:t>Collect </a:t>
            </a:r>
            <a:r>
              <a:rPr lang="en-US" dirty="0" err="1">
                <a:latin typeface="Book Antiqua" pitchFamily="18" charset="0"/>
              </a:rPr>
              <a:t>cheques</a:t>
            </a:r>
            <a:r>
              <a:rPr lang="en-US" dirty="0">
                <a:latin typeface="Book Antiqua" pitchFamily="18" charset="0"/>
              </a:rPr>
              <a:t> crossed and uncrossed, for his customers.”</a:t>
            </a:r>
          </a:p>
          <a:p>
            <a:pPr>
              <a:buNone/>
            </a:pPr>
            <a:r>
              <a:rPr lang="en-US" dirty="0">
                <a:latin typeface="Book Antiqua" pitchFamily="18" charset="0"/>
              </a:rPr>
              <a:t>		</a:t>
            </a:r>
            <a:endParaRPr lang="en-IN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 pitchFamily="18" charset="0"/>
              </a:rPr>
              <a:t>Banking Company </a:t>
            </a:r>
            <a:endParaRPr lang="en-IN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US" dirty="0">
                <a:latin typeface="Book Antiqua" pitchFamily="18" charset="0"/>
              </a:rPr>
              <a:t>				Sec 5(b) of Banking Regulation Act, 1949 </a:t>
            </a:r>
            <a:r>
              <a:rPr lang="en-IN" dirty="0">
                <a:latin typeface="Book Antiqua" pitchFamily="18" charset="0"/>
              </a:rPr>
              <a:t>‘banking company’ means, “a company which transacts the business of banking in India.”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Office 主题​​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​​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Tx/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Tx/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Office 主题​​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​​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​​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​​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​​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​​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​​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493</TotalTime>
  <Words>2089</Words>
  <Application>Microsoft Office PowerPoint</Application>
  <PresentationFormat>On-screen Show (4:3)</PresentationFormat>
  <Paragraphs>181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Book Antiqua</vt:lpstr>
      <vt:lpstr>Times New Roman</vt:lpstr>
      <vt:lpstr>Wingdings</vt:lpstr>
      <vt:lpstr>Theme2</vt:lpstr>
      <vt:lpstr>BANK, BANKER &amp; BANKING  </vt:lpstr>
      <vt:lpstr>BANK</vt:lpstr>
      <vt:lpstr>Meaning of Bank</vt:lpstr>
      <vt:lpstr>BANKER</vt:lpstr>
      <vt:lpstr>PowerPoint Presentation</vt:lpstr>
      <vt:lpstr>Definition of the term Banker</vt:lpstr>
      <vt:lpstr>PowerPoint Presentation</vt:lpstr>
      <vt:lpstr>PowerPoint Presentation</vt:lpstr>
      <vt:lpstr>Banking Company </vt:lpstr>
      <vt:lpstr>Banking </vt:lpstr>
      <vt:lpstr>Characteristics of Bank</vt:lpstr>
      <vt:lpstr>PowerPoint Presentation</vt:lpstr>
      <vt:lpstr>PowerPoint Presentation</vt:lpstr>
      <vt:lpstr>PowerPoint Presentation</vt:lpstr>
      <vt:lpstr>STRUCTURE OF BANKING SYSTEM</vt:lpstr>
      <vt:lpstr>Structure of Banks in India</vt:lpstr>
      <vt:lpstr>PowerPoint Presentation</vt:lpstr>
      <vt:lpstr>PowerPoint Presentation</vt:lpstr>
      <vt:lpstr>PowerPoint Presentation</vt:lpstr>
      <vt:lpstr>SCHEDULE BANK</vt:lpstr>
      <vt:lpstr>NON-SCHEDULE BANK</vt:lpstr>
      <vt:lpstr>COOPERATIVE BANKS</vt:lpstr>
      <vt:lpstr>PowerPoint Presentation</vt:lpstr>
      <vt:lpstr>CENTRAL COOPERATIVE BANK</vt:lpstr>
      <vt:lpstr>FUNDS OF THE BANKS</vt:lpstr>
      <vt:lpstr>PowerPoint Presentation</vt:lpstr>
      <vt:lpstr>STATE COOPERATIVE BANK</vt:lpstr>
      <vt:lpstr>DISTRICT CENTRAL COOPERATIVE BANK</vt:lpstr>
      <vt:lpstr>SOURCE OF FUND</vt:lpstr>
      <vt:lpstr>primary credit cooperative society</vt:lpstr>
      <vt:lpstr>COMMERCIAL BANKS</vt:lpstr>
      <vt:lpstr>Public Sector Banks</vt:lpstr>
      <vt:lpstr>Regional Rural Banks</vt:lpstr>
      <vt:lpstr>PowerPoint Presentation</vt:lpstr>
      <vt:lpstr>PowerPoint Presentation</vt:lpstr>
      <vt:lpstr>Private Sector Banks</vt:lpstr>
      <vt:lpstr>PowerPoint Presentation</vt:lpstr>
      <vt:lpstr>Foreign Banks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Manish Dadhich</cp:lastModifiedBy>
  <cp:revision>53</cp:revision>
  <dcterms:created xsi:type="dcterms:W3CDTF">2016-06-17T01:53:36Z</dcterms:created>
  <dcterms:modified xsi:type="dcterms:W3CDTF">2020-12-17T05:25:57Z</dcterms:modified>
</cp:coreProperties>
</file>