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8" r:id="rId2"/>
  </p:sldMasterIdLst>
  <p:notesMasterIdLst>
    <p:notesMasterId r:id="rId28"/>
  </p:notesMasterIdLst>
  <p:handoutMasterIdLst>
    <p:handoutMasterId r:id="rId29"/>
  </p:handoutMasterIdLst>
  <p:sldIdLst>
    <p:sldId id="257" r:id="rId3"/>
    <p:sldId id="258" r:id="rId4"/>
    <p:sldId id="259" r:id="rId5"/>
    <p:sldId id="297" r:id="rId6"/>
    <p:sldId id="262" r:id="rId7"/>
    <p:sldId id="272" r:id="rId8"/>
    <p:sldId id="273" r:id="rId9"/>
    <p:sldId id="274" r:id="rId10"/>
    <p:sldId id="275" r:id="rId11"/>
    <p:sldId id="276" r:id="rId12"/>
    <p:sldId id="277" r:id="rId13"/>
    <p:sldId id="278" r:id="rId14"/>
    <p:sldId id="279" r:id="rId15"/>
    <p:sldId id="280" r:id="rId16"/>
    <p:sldId id="283" r:id="rId17"/>
    <p:sldId id="284" r:id="rId18"/>
    <p:sldId id="285" r:id="rId19"/>
    <p:sldId id="287" r:id="rId20"/>
    <p:sldId id="288" r:id="rId21"/>
    <p:sldId id="289" r:id="rId22"/>
    <p:sldId id="292" r:id="rId23"/>
    <p:sldId id="291" r:id="rId24"/>
    <p:sldId id="293" r:id="rId25"/>
    <p:sldId id="300" r:id="rId26"/>
    <p:sldId id="301" r:id="rId27"/>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CC00"/>
    <a:srgbClr val="00FF99"/>
    <a:srgbClr val="F868D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40" autoAdjust="0"/>
    <p:restoredTop sz="93907" autoAdjust="0"/>
  </p:normalViewPr>
  <p:slideViewPr>
    <p:cSldViewPr>
      <p:cViewPr>
        <p:scale>
          <a:sx n="75" d="100"/>
          <a:sy n="75" d="100"/>
        </p:scale>
        <p:origin x="-121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210"/>
    </p:cViewPr>
  </p:sorterViewPr>
  <p:notesViewPr>
    <p:cSldViewPr>
      <p:cViewPr varScale="1">
        <p:scale>
          <a:sx n="55" d="100"/>
          <a:sy n="55" d="100"/>
        </p:scale>
        <p:origin x="-1830"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rtlCol="0"/>
          <a:lstStyle>
            <a:lvl1pPr algn="r">
              <a:defRPr sz="1200"/>
            </a:lvl1pPr>
            <a:extLst/>
          </a:lstStyle>
          <a:p>
            <a:fld id="{54D4857D-62A5-486B-9129-468003D7E020}" type="datetimeFigureOut">
              <a:rPr lang="en-US" smtClean="0"/>
              <a:pPr/>
              <a:t>9/26/2018</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rtlCol="0" anchor="b"/>
          <a:lstStyle>
            <a:lvl1pPr algn="r">
              <a:defRPr sz="1200"/>
            </a:lvl1pPr>
            <a:extLst/>
          </a:lstStyle>
          <a:p>
            <a:fld id="{2EBE4566-6F3A-4CC1-BD6C-9C510D05F12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2D2EF2CE-B28C-4ED4-8FD0-48BB3F48846A}" type="datetimeFigureOut">
              <a:rPr lang="en-US" smtClean="0"/>
              <a:pPr/>
              <a:t>9/26/2018</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61807874-5299-41B2-A37A-6AA3547857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a:xfrm>
            <a:off x="1143000" y="685800"/>
            <a:ext cx="4572000" cy="3429000"/>
          </a:xfrm>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a:xfrm>
            <a:off x="1143000" y="685800"/>
            <a:ext cx="4572000" cy="3429000"/>
          </a:xfrm>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a:xfrm>
            <a:off x="1143000" y="685800"/>
            <a:ext cx="4572000" cy="3429000"/>
          </a:xfrm>
        </p:spPr>
      </p:sp>
      <p:sp>
        <p:nvSpPr>
          <p:cNvPr id="3" name="Rectangle 3"/>
          <p:cNvSpPr>
            <a:spLocks noGrp="1"/>
          </p:cNvSpPr>
          <p:nvPr>
            <p:ph type="body" idx="1"/>
          </p:nvPr>
        </p:nvSpPr>
        <p:spPr/>
        <p:txBody>
          <a:bodyPr/>
          <a:lstStyle>
            <a:extLst/>
          </a:lstStyle>
          <a:p>
            <a:endParaRPr lang="en-US" dirty="0"/>
          </a:p>
        </p:txBody>
      </p:sp>
      <p:sp>
        <p:nvSpPr>
          <p:cNvPr id="4" name="Rectangle 4"/>
          <p:cNvSpPr>
            <a:spLocks noGrp="1"/>
          </p:cNvSpPr>
          <p:nvPr>
            <p:ph type="sldNum" sz="quarter" idx="10"/>
          </p:nvPr>
        </p:nvSpPr>
        <p:spPr/>
        <p:txBody>
          <a:bodyPr/>
          <a:lstStyle>
            <a:extLst/>
          </a:lstStyle>
          <a:p>
            <a:fld id="{61807874-5299-41B2-A37A-6AA3547857F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Grp="1" noRot="1" noChangeAspect="1"/>
          </p:cNvSpPr>
          <p:nvPr>
            <p:ph type="sldImg"/>
          </p:nvPr>
        </p:nvSpPr>
        <p:spPr>
          <a:xfrm>
            <a:off x="1143000" y="685800"/>
            <a:ext cx="4572000" cy="3429000"/>
          </a:xfrm>
        </p:spPr>
      </p:sp>
      <p:sp>
        <p:nvSpPr>
          <p:cNvPr id="3" name="Rectangle 3"/>
          <p:cNvSpPr>
            <a:spLocks noGrp="1"/>
          </p:cNvSpPr>
          <p:nvPr>
            <p:ph type="body" idx="1"/>
          </p:nvPr>
        </p:nvSpPr>
        <p:spPr/>
        <p:txBody>
          <a:bodyPr/>
          <a:lstStyle>
            <a:extLst/>
          </a:lstStyle>
          <a:p>
            <a:endParaRPr lang="en-US"/>
          </a:p>
        </p:txBody>
      </p:sp>
      <p:sp>
        <p:nvSpPr>
          <p:cNvPr id="4" name="Rectangle 4"/>
          <p:cNvSpPr>
            <a:spLocks noGrp="1"/>
          </p:cNvSpPr>
          <p:nvPr>
            <p:ph type="sldNum" sz="quarter" idx="10"/>
          </p:nvPr>
        </p:nvSpPr>
        <p:spPr/>
        <p:txBody>
          <a:bodyPr/>
          <a:lstStyle>
            <a:extLst/>
          </a:lstStyle>
          <a:p>
            <a:fld id="{61807874-5299-41B2-A37A-6AA3547857F4}"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Rectangle 3"/>
          <p:cNvSpPr>
            <a:spLocks noGrp="1"/>
          </p:cNvSpPr>
          <p:nvPr>
            <p:ph type="subTitle" idx="1"/>
          </p:nvPr>
        </p:nvSpPr>
        <p:spPr>
          <a:xfrm>
            <a:off x="457201" y="5396132"/>
            <a:ext cx="8098303" cy="762000"/>
          </a:xfrm>
        </p:spPr>
        <p:txBody>
          <a:bodyPr/>
          <a:lstStyle>
            <a:lvl1pPr marL="0" indent="0" algn="r">
              <a:buNone/>
              <a:defRPr sz="14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grpSp>
        <p:nvGrpSpPr>
          <p:cNvPr id="16" name="Group 23"/>
          <p:cNvGrpSpPr/>
          <p:nvPr/>
        </p:nvGrpSpPr>
        <p:grpSpPr>
          <a:xfrm>
            <a:off x="14989" y="1976657"/>
            <a:ext cx="2042411" cy="533400"/>
            <a:chOff x="0" y="2000250"/>
            <a:chExt cx="3733800" cy="533400"/>
          </a:xfrm>
        </p:grpSpPr>
        <p:sp>
          <p:nvSpPr>
            <p:cNvPr id="30"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7"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21"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8"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6"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20"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3"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grpSp>
        <p:nvGrpSpPr>
          <p:cNvPr id="29" name="Group 35"/>
          <p:cNvGrpSpPr/>
          <p:nvPr/>
        </p:nvGrpSpPr>
        <p:grpSpPr>
          <a:xfrm>
            <a:off x="8584055" y="1976657"/>
            <a:ext cx="552451" cy="542925"/>
            <a:chOff x="8667750" y="2000250"/>
            <a:chExt cx="476250" cy="542925"/>
          </a:xfrm>
        </p:grpSpPr>
        <p:sp>
          <p:nvSpPr>
            <p:cNvPr id="26"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2"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17"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28"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dirty="0"/>
            </a:p>
          </p:txBody>
        </p:sp>
        <p:sp>
          <p:nvSpPr>
            <p:cNvPr id="15"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8"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9"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sp>
        <p:nvSpPr>
          <p:cNvPr id="24"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dirty="0"/>
          </a:p>
        </p:txBody>
      </p:sp>
      <p:sp>
        <p:nvSpPr>
          <p:cNvPr id="23"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5"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4"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19" name="Rectangle 34"/>
          <p:cNvSpPr>
            <a:spLocks noGrp="1"/>
          </p:cNvSpPr>
          <p:nvPr>
            <p:ph type="dt" sz="half" idx="10"/>
          </p:nvPr>
        </p:nvSpPr>
        <p:spPr/>
        <p:txBody>
          <a:bodyPr rtlCol="0"/>
          <a:lstStyle>
            <a:extLst/>
          </a:lstStyle>
          <a:p>
            <a:pPr algn="r"/>
            <a:fld id="{8F67D422-08A8-451B-9A67-21962FC4B660}" type="datetimeFigureOut">
              <a:rPr lang="en-US" sz="1100" smtClean="0"/>
              <a:pPr algn="r"/>
              <a:t>9/26/2018</a:t>
            </a:fld>
            <a:endParaRPr lang="en-US"/>
          </a:p>
        </p:txBody>
      </p:sp>
      <p:sp>
        <p:nvSpPr>
          <p:cNvPr id="25" name="Rectangle 35"/>
          <p:cNvSpPr>
            <a:spLocks noGrp="1"/>
          </p:cNvSpPr>
          <p:nvPr>
            <p:ph type="sldNum" sz="quarter" idx="11"/>
          </p:nvPr>
        </p:nvSpPr>
        <p:spPr/>
        <p:txBody>
          <a:bodyPr rtlCol="0"/>
          <a:lstStyle>
            <a:extLst/>
          </a:lstStyle>
          <a:p>
            <a:fld id="{169B2101-2E9F-420A-91A3-890890D84497}" type="slidenum">
              <a:rPr lang="en-US" sz="1200" smtClean="0"/>
              <a:pPr/>
              <a:t>‹#›</a:t>
            </a:fld>
            <a:endParaRPr lang="en-US"/>
          </a:p>
        </p:txBody>
      </p:sp>
      <p:sp>
        <p:nvSpPr>
          <p:cNvPr id="31" name="Rectangle 36"/>
          <p:cNvSpPr>
            <a:spLocks noGrp="1"/>
          </p:cNvSpPr>
          <p:nvPr>
            <p:ph type="ftr" sz="quarter" idx="12"/>
          </p:nvPr>
        </p:nvSpPr>
        <p:spPr/>
        <p:txBody>
          <a:bodyPr rtlCol="0"/>
          <a:lstStyle>
            <a:extLst/>
          </a:lstStyle>
          <a:p>
            <a:endParaRPr lang="en-US"/>
          </a:p>
        </p:txBody>
      </p:sp>
      <p:sp>
        <p:nvSpPr>
          <p:cNvPr id="33" name="Rectangle 32"/>
          <p:cNvSpPr>
            <a:spLocks noGrp="1"/>
          </p:cNvSpPr>
          <p:nvPr>
            <p:ph type="title" hasCustomPrompt="1"/>
          </p:nvPr>
        </p:nvSpPr>
        <p:spPr>
          <a:xfrm>
            <a:off x="2057402" y="281352"/>
            <a:ext cx="6509239" cy="3886200"/>
          </a:xfrm>
          <a:scene3d>
            <a:camera prst="orthographicFront"/>
            <a:lightRig rig="threePt" dir="t"/>
          </a:scene3d>
          <a:sp3d/>
        </p:spPr>
        <p:txBody>
          <a:bodyPr vert="horz" anchor="ctr">
            <a:normAutofit/>
          </a:bodyPr>
          <a:lstStyle>
            <a:lvl1pPr algn="ctr">
              <a:lnSpc>
                <a:spcPct val="100000"/>
              </a:lnSpc>
              <a:defRPr kumimoji="0" lang="en-US" sz="7200" b="1" i="0" u="none" strike="noStrike" kern="0" cap="none" spc="0" normalizeH="0" baseline="0" noProof="0" dirty="0" smtClean="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r>
              <a:rPr lang="en-US" dirty="0" smtClean="0"/>
              <a:t>Show Title</a:t>
            </a:r>
            <a:endParaRPr lang="en-US" dirty="0"/>
          </a:p>
        </p:txBody>
      </p:sp>
    </p:spTree>
  </p:cSld>
  <p:clrMapOvr>
    <a:masterClrMapping/>
  </p:clrMapOvr>
  <p:transition spd="med"/>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5" name="Footer Placeholder 4"/>
          <p:cNvSpPr>
            <a:spLocks noGrp="1"/>
          </p:cNvSpPr>
          <p:nvPr>
            <p:ph type="ftr" sz="quarter" idx="11"/>
          </p:nvPr>
        </p:nvSpPr>
        <p:spPr/>
        <p:txBody>
          <a:bodyPr/>
          <a:lstStyle/>
          <a:p>
            <a:endParaRPr lang="en-US" sz="1200" dirty="0"/>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6" name="Footer Placeholder 5"/>
          <p:cNvSpPr>
            <a:spLocks noGrp="1"/>
          </p:cNvSpPr>
          <p:nvPr>
            <p:ph type="ftr" sz="quarter" idx="11"/>
          </p:nvPr>
        </p:nvSpPr>
        <p:spPr/>
        <p:txBody>
          <a:bodyPr/>
          <a:lstStyle/>
          <a:p>
            <a:endParaRPr lang="en-US" sz="1200" dirty="0"/>
          </a:p>
        </p:txBody>
      </p:sp>
      <p:sp>
        <p:nvSpPr>
          <p:cNvPr id="7" name="Slide Number Placeholder 6"/>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8" name="Footer Placeholder 7"/>
          <p:cNvSpPr>
            <a:spLocks noGrp="1"/>
          </p:cNvSpPr>
          <p:nvPr>
            <p:ph type="ftr" sz="quarter" idx="11"/>
          </p:nvPr>
        </p:nvSpPr>
        <p:spPr/>
        <p:txBody>
          <a:bodyPr/>
          <a:lstStyle/>
          <a:p>
            <a:endParaRPr lang="en-US" sz="1200" dirty="0"/>
          </a:p>
        </p:txBody>
      </p:sp>
      <p:sp>
        <p:nvSpPr>
          <p:cNvPr id="9" name="Slide Number Placeholder 8"/>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4" name="Footer Placeholder 3"/>
          <p:cNvSpPr>
            <a:spLocks noGrp="1"/>
          </p:cNvSpPr>
          <p:nvPr>
            <p:ph type="ftr" sz="quarter" idx="11"/>
          </p:nvPr>
        </p:nvSpPr>
        <p:spPr/>
        <p:txBody>
          <a:bodyPr/>
          <a:lstStyle/>
          <a:p>
            <a:endParaRPr lang="en-US" sz="1200" dirty="0"/>
          </a:p>
        </p:txBody>
      </p:sp>
      <p:sp>
        <p:nvSpPr>
          <p:cNvPr id="5" name="Slide Number Placeholder 4"/>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3" name="Footer Placeholder 2"/>
          <p:cNvSpPr>
            <a:spLocks noGrp="1"/>
          </p:cNvSpPr>
          <p:nvPr>
            <p:ph type="ftr" sz="quarter" idx="11"/>
          </p:nvPr>
        </p:nvSpPr>
        <p:spPr/>
        <p:txBody>
          <a:bodyPr/>
          <a:lstStyle/>
          <a:p>
            <a:endParaRPr lang="en-US" sz="1200" dirty="0"/>
          </a:p>
        </p:txBody>
      </p:sp>
      <p:sp>
        <p:nvSpPr>
          <p:cNvPr id="4" name="Slide Number Placeholder 3"/>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6" name="Footer Placeholder 5"/>
          <p:cNvSpPr>
            <a:spLocks noGrp="1"/>
          </p:cNvSpPr>
          <p:nvPr>
            <p:ph type="ftr" sz="quarter" idx="11"/>
          </p:nvPr>
        </p:nvSpPr>
        <p:spPr/>
        <p:txBody>
          <a:bodyPr/>
          <a:lstStyle/>
          <a:p>
            <a:endParaRPr lang="en-US" sz="1200" dirty="0"/>
          </a:p>
        </p:txBody>
      </p:sp>
      <p:sp>
        <p:nvSpPr>
          <p:cNvPr id="7" name="Slide Number Placeholder 6"/>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6" name="Footer Placeholder 5"/>
          <p:cNvSpPr>
            <a:spLocks noGrp="1"/>
          </p:cNvSpPr>
          <p:nvPr>
            <p:ph type="ftr" sz="quarter" idx="11"/>
          </p:nvPr>
        </p:nvSpPr>
        <p:spPr/>
        <p:txBody>
          <a:bodyPr/>
          <a:lstStyle/>
          <a:p>
            <a:endParaRPr lang="en-US" sz="1200" dirty="0"/>
          </a:p>
        </p:txBody>
      </p:sp>
      <p:sp>
        <p:nvSpPr>
          <p:cNvPr id="7" name="Slide Number Placeholder 6"/>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5" name="Footer Placeholder 4"/>
          <p:cNvSpPr>
            <a:spLocks noGrp="1"/>
          </p:cNvSpPr>
          <p:nvPr>
            <p:ph type="ftr" sz="quarter" idx="11"/>
          </p:nvPr>
        </p:nvSpPr>
        <p:spPr/>
        <p:txBody>
          <a:bodyPr/>
          <a:lstStyle/>
          <a:p>
            <a:endParaRPr lang="en-US" sz="1200" dirty="0"/>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9/26/2018</a:t>
            </a:fld>
            <a:endParaRPr lang="en-US" sz="1050" dirty="0"/>
          </a:p>
        </p:txBody>
      </p:sp>
      <p:sp>
        <p:nvSpPr>
          <p:cNvPr id="5" name="Footer Placeholder 4"/>
          <p:cNvSpPr>
            <a:spLocks noGrp="1"/>
          </p:cNvSpPr>
          <p:nvPr>
            <p:ph type="ftr" sz="quarter" idx="11"/>
          </p:nvPr>
        </p:nvSpPr>
        <p:spPr/>
        <p:txBody>
          <a:bodyPr/>
          <a:lstStyle/>
          <a:p>
            <a:endParaRPr lang="en-US" sz="1200" dirty="0"/>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sz="12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0" name="Rectangle 3"/>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Rectangle 10"/>
          <p:cNvSpPr>
            <a:spLocks noGrp="1"/>
          </p:cNvSpPr>
          <p:nvPr>
            <p:ph type="dt" sz="half" idx="10"/>
          </p:nvPr>
        </p:nvSpPr>
        <p:spPr/>
        <p:txBody>
          <a:bodyPr rtlCol="0"/>
          <a:lstStyle>
            <a:extLst/>
          </a:lstStyle>
          <a:p>
            <a:pPr algn="r"/>
            <a:fld id="{8F67D422-08A8-451B-9A67-21962FC4B660}" type="datetimeFigureOut">
              <a:rPr lang="en-US" sz="1100" smtClean="0"/>
              <a:pPr algn="r"/>
              <a:t>9/26/2018</a:t>
            </a:fld>
            <a:endParaRPr lang="en-US"/>
          </a:p>
        </p:txBody>
      </p:sp>
      <p:sp>
        <p:nvSpPr>
          <p:cNvPr id="27" name="Rectangle 11"/>
          <p:cNvSpPr>
            <a:spLocks noGrp="1"/>
          </p:cNvSpPr>
          <p:nvPr>
            <p:ph type="sldNum" sz="quarter" idx="11"/>
          </p:nvPr>
        </p:nvSpPr>
        <p:spPr/>
        <p:txBody>
          <a:bodyPr rtlCol="0"/>
          <a:lstStyle>
            <a:extLst/>
          </a:lstStyle>
          <a:p>
            <a:fld id="{169B2101-2E9F-420A-91A3-890890D84497}" type="slidenum">
              <a:rPr lang="en-US" sz="1200" smtClean="0"/>
              <a:pPr/>
              <a:t>‹#›</a:t>
            </a:fld>
            <a:endParaRPr lang="en-US"/>
          </a:p>
        </p:txBody>
      </p:sp>
      <p:sp>
        <p:nvSpPr>
          <p:cNvPr id="4" name="Rectangle 12"/>
          <p:cNvSpPr>
            <a:spLocks noGrp="1"/>
          </p:cNvSpPr>
          <p:nvPr>
            <p:ph type="ftr" sz="quarter" idx="12"/>
          </p:nvPr>
        </p:nvSpPr>
        <p:spPr/>
        <p:txBody>
          <a:bodyPr rtlCol="0"/>
          <a:lstStyle>
            <a:extLst/>
          </a:lstStyle>
          <a:p>
            <a:endParaRPr lang="en-US"/>
          </a:p>
        </p:txBody>
      </p:sp>
      <p:sp>
        <p:nvSpPr>
          <p:cNvPr id="28" name="Rectangle 14"/>
          <p:cNvSpPr>
            <a:spLocks noGrp="1"/>
          </p:cNvSpPr>
          <p:nvPr>
            <p:ph type="title"/>
          </p:nvPr>
        </p:nvSpPr>
        <p:spPr/>
        <p:txBody>
          <a:bodyPr rtlCol="0" anchor="b"/>
          <a:lstStyle>
            <a:extLst/>
          </a:lstStyle>
          <a:p>
            <a:r>
              <a:rPr lang="en-US" smtClean="0"/>
              <a:t>Click to edit Master title style</a:t>
            </a:r>
            <a:endParaRPr lang="en-US"/>
          </a:p>
        </p:txBody>
      </p:sp>
    </p:spTree>
  </p:cSld>
  <p:clrMapOvr>
    <a:masterClrMapping/>
  </p:clrMapOvr>
  <p:transition spd="med"/>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lang="en-US" sz="1100" smtClean="0"/>
              <a:pPr algn="r"/>
              <a:t>9/26/2018</a:t>
            </a:fld>
            <a:endParaRPr lang="en-US"/>
          </a:p>
        </p:txBody>
      </p:sp>
      <p:sp>
        <p:nvSpPr>
          <p:cNvPr id="26" name="Rectangle 4"/>
          <p:cNvSpPr>
            <a:spLocks noGrp="1"/>
          </p:cNvSpPr>
          <p:nvPr>
            <p:ph type="ftr" sz="quarter" idx="11"/>
          </p:nvPr>
        </p:nvSpPr>
        <p:spPr/>
        <p:txBody>
          <a:bodyPr rtlCol="0"/>
          <a:lstStyle>
            <a:extLst/>
          </a:lstStyle>
          <a:p>
            <a:endParaRPr lang="en-US"/>
          </a:p>
        </p:txBody>
      </p:sp>
      <p:sp>
        <p:nvSpPr>
          <p:cNvPr id="12" name="Rectangle 5"/>
          <p:cNvSpPr>
            <a:spLocks noGrp="1"/>
          </p:cNvSpPr>
          <p:nvPr>
            <p:ph type="sldNum" sz="quarter" idx="12"/>
          </p:nvPr>
        </p:nvSpPr>
        <p:spPr/>
        <p:txBody>
          <a:bodyPr rtlCol="0"/>
          <a:lstStyle>
            <a:extLst/>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smtClean="0"/>
              <a:t>Click to add section title</a:t>
            </a:r>
            <a:endParaRPr lang="en-US" dirty="0"/>
          </a:p>
        </p:txBody>
      </p:sp>
    </p:spTree>
  </p:cSld>
  <p:clrMapOvr>
    <a:masterClrMapping/>
  </p:clrMapOvr>
  <p:transition spd="med"/>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lang="en-US" sz="1100" smtClean="0"/>
              <a:pPr algn="r"/>
              <a:t>9/26/2018</a:t>
            </a:fld>
            <a:endParaRPr lang="en-US"/>
          </a:p>
        </p:txBody>
      </p:sp>
      <p:sp>
        <p:nvSpPr>
          <p:cNvPr id="26" name="Rectangle 4"/>
          <p:cNvSpPr>
            <a:spLocks noGrp="1"/>
          </p:cNvSpPr>
          <p:nvPr>
            <p:ph type="ftr" sz="quarter" idx="11"/>
          </p:nvPr>
        </p:nvSpPr>
        <p:spPr/>
        <p:txBody>
          <a:bodyPr rtlCol="0"/>
          <a:lstStyle>
            <a:extLst/>
          </a:lstStyle>
          <a:p>
            <a:endParaRPr lang="en-US"/>
          </a:p>
        </p:txBody>
      </p:sp>
      <p:sp>
        <p:nvSpPr>
          <p:cNvPr id="12" name="Rectangle 5"/>
          <p:cNvSpPr>
            <a:spLocks noGrp="1"/>
          </p:cNvSpPr>
          <p:nvPr>
            <p:ph type="sldNum" sz="quarter" idx="12"/>
          </p:nvPr>
        </p:nvSpPr>
        <p:spPr/>
        <p:txBody>
          <a:bodyPr rtlCol="0"/>
          <a:lstStyle>
            <a:extLst/>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smtClean="0"/>
              <a:t>Click to add section title</a:t>
            </a:r>
            <a:endParaRPr lang="en-US" dirty="0"/>
          </a:p>
        </p:txBody>
      </p:sp>
    </p:spTree>
  </p:cSld>
  <p:clrMapOvr>
    <a:masterClrMapping/>
  </p:clrMapOvr>
  <p:transition spd="med"/>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9/26/2018</a:t>
            </a:fld>
            <a:endParaRPr lang="en-US"/>
          </a:p>
        </p:txBody>
      </p:sp>
      <p:sp>
        <p:nvSpPr>
          <p:cNvPr id="28" name="Rectangle 4"/>
          <p:cNvSpPr>
            <a:spLocks noGrp="1"/>
          </p:cNvSpPr>
          <p:nvPr>
            <p:ph type="ftr" sz="quarter" idx="11"/>
          </p:nvPr>
        </p:nvSpPr>
        <p:spPr/>
        <p:txBody>
          <a:bodyPr vert="horz"/>
          <a:lstStyle>
            <a:extLst/>
          </a:lstStyle>
          <a:p>
            <a:endParaRPr lang="en-US"/>
          </a:p>
        </p:txBody>
      </p:sp>
      <p:sp>
        <p:nvSpPr>
          <p:cNvPr id="10"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smtClean="0"/>
              <a:t>Click to add answer</a:t>
            </a:r>
            <a:endParaRPr lang="en-US" dirty="0"/>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smtClean="0"/>
              <a:t>Click to add detail to the answer</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9" name="Rectangle 3"/>
          <p:cNvSpPr>
            <a:spLocks noGrp="1"/>
          </p:cNvSpPr>
          <p:nvPr>
            <p:ph type="dt" sz="half" idx="10"/>
          </p:nvPr>
        </p:nvSpPr>
        <p:spPr/>
        <p:txBody>
          <a:bodyPr rtlCol="0"/>
          <a:lstStyle>
            <a:extLst/>
          </a:lstStyle>
          <a:p>
            <a:pPr algn="r"/>
            <a:fld id="{8F67D422-08A8-451B-9A67-21962FC4B660}" type="datetimeFigureOut">
              <a:rPr lang="en-US" sz="1100" smtClean="0"/>
              <a:pPr algn="r"/>
              <a:t>9/26/2018</a:t>
            </a:fld>
            <a:endParaRPr lang="en-US"/>
          </a:p>
        </p:txBody>
      </p:sp>
      <p:sp>
        <p:nvSpPr>
          <p:cNvPr id="26" name="Rectangle 4"/>
          <p:cNvSpPr>
            <a:spLocks noGrp="1"/>
          </p:cNvSpPr>
          <p:nvPr>
            <p:ph type="ftr" sz="quarter" idx="11"/>
          </p:nvPr>
        </p:nvSpPr>
        <p:spPr/>
        <p:txBody>
          <a:bodyPr rtlCol="0"/>
          <a:lstStyle>
            <a:extLst/>
          </a:lstStyle>
          <a:p>
            <a:endParaRPr lang="en-US"/>
          </a:p>
        </p:txBody>
      </p:sp>
      <p:sp>
        <p:nvSpPr>
          <p:cNvPr id="12" name="Rectangle 5"/>
          <p:cNvSpPr>
            <a:spLocks noGrp="1"/>
          </p:cNvSpPr>
          <p:nvPr>
            <p:ph type="sldNum" sz="quarter" idx="12"/>
          </p:nvPr>
        </p:nvSpPr>
        <p:spPr/>
        <p:txBody>
          <a:bodyPr rtlCol="0"/>
          <a:lstStyle>
            <a:extLst/>
          </a:lstStyle>
          <a:p>
            <a:fld id="{169B2101-2E9F-420A-91A3-890890D84497}" type="slidenum">
              <a:rPr lang="en-US" sz="1200" smtClean="0"/>
              <a:pPr/>
              <a:t>‹#›</a:t>
            </a:fld>
            <a:endParaRPr lang="en-US"/>
          </a:p>
        </p:txBody>
      </p:sp>
      <p:sp>
        <p:nvSpPr>
          <p:cNvPr id="27" name="Rectangle 6"/>
          <p:cNvSpPr>
            <a:spLocks noGrp="1"/>
          </p:cNvSpPr>
          <p:nvPr>
            <p:ph type="title" hasCustomPrompt="1"/>
          </p:nvPr>
        </p:nvSpPr>
        <p:spPr>
          <a:xfrm>
            <a:off x="228600" y="1676400"/>
            <a:ext cx="8229600" cy="1143000"/>
          </a:xfrm>
        </p:spPr>
        <p:txBody>
          <a:bodyPr rtlCol="0" anchor="ctr">
            <a:normAutofit/>
          </a:bodyPr>
          <a:lstStyle>
            <a:lvl1pPr>
              <a:defRPr kumimoji="0" sz="4800" b="1" i="0" u="none" strike="noStrike" kern="0" cap="none" spc="0" normalizeH="0" baseline="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Trebuchet MS"/>
                <a:ea typeface="+mj-ea"/>
                <a:cs typeface="+mj-cs"/>
              </a:defRPr>
            </a:lvl1pPr>
            <a:extLst/>
          </a:lstStyle>
          <a:p>
            <a:r>
              <a:rPr lang="en-US" dirty="0" smtClean="0"/>
              <a:t>Click to add section title</a:t>
            </a:r>
            <a:endParaRPr lang="en-US" dirty="0"/>
          </a:p>
        </p:txBody>
      </p:sp>
    </p:spTree>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imple Question &amp; Answer">
    <p:spTree>
      <p:nvGrpSpPr>
        <p:cNvPr id="1" name=""/>
        <p:cNvGrpSpPr/>
        <p:nvPr/>
      </p:nvGrpSpPr>
      <p:grpSpPr>
        <a:xfrm>
          <a:off x="0" y="0"/>
          <a:ext cx="0" cy="0"/>
          <a:chOff x="0" y="0"/>
          <a:chExt cx="0" cy="0"/>
        </a:xfrm>
      </p:grpSpPr>
      <p:sp>
        <p:nvSpPr>
          <p:cNvPr id="25"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9/26/2018</a:t>
            </a:fld>
            <a:endParaRPr lang="en-US"/>
          </a:p>
        </p:txBody>
      </p:sp>
      <p:sp>
        <p:nvSpPr>
          <p:cNvPr id="22" name="Rectangle 4"/>
          <p:cNvSpPr>
            <a:spLocks noGrp="1"/>
          </p:cNvSpPr>
          <p:nvPr>
            <p:ph type="ftr" sz="quarter" idx="11"/>
          </p:nvPr>
        </p:nvSpPr>
        <p:spPr/>
        <p:txBody>
          <a:bodyPr vert="horz"/>
          <a:lstStyle>
            <a:extLst/>
          </a:lstStyle>
          <a:p>
            <a:endParaRPr lang="en-US"/>
          </a:p>
        </p:txBody>
      </p:sp>
      <p:sp>
        <p:nvSpPr>
          <p:cNvPr id="31"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4"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13"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smtClean="0"/>
              <a:t>Click to add answer</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4"/>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13">
                                            <p:txEl>
                                              <p:pRg st="0" end="0"/>
                                            </p:txEl>
                                          </p:spTgt>
                                        </p:tgtEl>
                                        <p:attrNameLst>
                                          <p:attrName>style.visibility</p:attrName>
                                        </p:attrNameLst>
                                      </p:cBhvr>
                                      <p:to>
                                        <p:strVal val="visible"/>
                                      </p:to>
                                    </p:set>
                                    <p:animEffect transition="in" filter="fade">
                                      <p:cBhvr>
                                        <p:cTn id="10" dur="1000"/>
                                        <p:tgtEl>
                                          <p:spTgt spid="13">
                                            <p:txEl>
                                              <p:pRg st="0" end="0"/>
                                            </p:txEl>
                                          </p:spTgt>
                                        </p:tgtEl>
                                      </p:cBhvr>
                                    </p:animEffect>
                                    <p:anim calcmode="lin" valueType="num">
                                      <p:cBhvr>
                                        <p:cTn id="11" dur="1000" fill="hold"/>
                                        <p:tgtEl>
                                          <p:spTgt spid="13">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1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3"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13"/>
                        </p:tgtEl>
                        <p:attrNameLst>
                          <p:attrName>style.visibility</p:attrName>
                        </p:attrNameLst>
                      </p:cBhvr>
                      <p:to>
                        <p:strVal val="visible"/>
                      </p:to>
                    </p:set>
                    <p:animEffect transition="in" filter="fade">
                      <p:cBhvr>
                        <p:cTn dur="1000"/>
                        <p:tgtEl>
                          <p:spTgt spid="13"/>
                        </p:tgtEl>
                      </p:cBhvr>
                    </p:animEffect>
                    <p:anim calcmode="lin" valueType="num">
                      <p:cBhvr>
                        <p:cTn dur="1000" fill="hold"/>
                        <p:tgtEl>
                          <p:spTgt spid="13"/>
                        </p:tgtEl>
                        <p:attrNameLst>
                          <p:attrName>ppt_w</p:attrName>
                        </p:attrNameLst>
                      </p:cBhvr>
                      <p:tavLst>
                        <p:tav tm="0" fmla="#ppt_w*sin(2.5*pi*$)">
                          <p:val>
                            <p:fltVal val="0"/>
                          </p:val>
                        </p:tav>
                        <p:tav tm="100000">
                          <p:val>
                            <p:fltVal val="1"/>
                          </p:val>
                        </p:tav>
                      </p:tavLst>
                    </p:anim>
                    <p:anim calcmode="lin" valueType="num">
                      <p:cBhvr>
                        <p:cTn dur="1000" fill="hold"/>
                        <p:tgtEl>
                          <p:spTgt spid="13"/>
                        </p:tgtEl>
                        <p:attrNameLst>
                          <p:attrName>ppt_h</p:attrName>
                        </p:attrNameLst>
                      </p:cBhvr>
                      <p:tavLst>
                        <p:tav tm="0">
                          <p:val>
                            <p:strVal val="#ppt_h"/>
                          </p:val>
                        </p:tav>
                        <p:tav tm="100000">
                          <p:val>
                            <p:strVal val="#ppt_h"/>
                          </p:val>
                        </p:tav>
                      </p:tavLst>
                    </p:anim>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etailed Question &amp; Answer">
    <p:spTree>
      <p:nvGrpSpPr>
        <p:cNvPr id="1" name=""/>
        <p:cNvGrpSpPr/>
        <p:nvPr/>
      </p:nvGrpSpPr>
      <p:grpSpPr>
        <a:xfrm>
          <a:off x="0" y="0"/>
          <a:ext cx="0" cy="0"/>
          <a:chOff x="0" y="0"/>
          <a:chExt cx="0" cy="0"/>
        </a:xfrm>
      </p:grpSpPr>
      <p:sp>
        <p:nvSpPr>
          <p:cNvPr id="27"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9/26/2018</a:t>
            </a:fld>
            <a:endParaRPr lang="en-US"/>
          </a:p>
        </p:txBody>
      </p:sp>
      <p:sp>
        <p:nvSpPr>
          <p:cNvPr id="28" name="Rectangle 4"/>
          <p:cNvSpPr>
            <a:spLocks noGrp="1"/>
          </p:cNvSpPr>
          <p:nvPr>
            <p:ph type="ftr" sz="quarter" idx="11"/>
          </p:nvPr>
        </p:nvSpPr>
        <p:spPr/>
        <p:txBody>
          <a:bodyPr vert="horz"/>
          <a:lstStyle>
            <a:extLst/>
          </a:lstStyle>
          <a:p>
            <a:endParaRPr lang="en-US"/>
          </a:p>
        </p:txBody>
      </p:sp>
      <p:sp>
        <p:nvSpPr>
          <p:cNvPr id="10"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31" name="Rectangle 8"/>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25" name="Rectangle 13"/>
          <p:cNvSpPr>
            <a:spLocks noGrp="1"/>
          </p:cNvSpPr>
          <p:nvPr>
            <p:ph type="body" sz="quarter" idx="14" hasCustomPrompt="1"/>
          </p:nvPr>
        </p:nvSpPr>
        <p:spPr>
          <a:xfrm>
            <a:off x="228600" y="1676400"/>
            <a:ext cx="8229600" cy="1143000"/>
          </a:xfrm>
        </p:spPr>
        <p:txBody>
          <a:bodyPr rtlCol="0" anchor="ctr"/>
          <a:lstStyle>
            <a:lvl1pPr algn="ctr">
              <a:buFontTx/>
              <a:buNone/>
              <a:defRPr kumimoji="0" sz="4800" b="1" i="0" u="none" strike="noStrike" kern="0" cap="none" spc="0" normalizeH="0" baseline="0">
                <a:ln w="0">
                  <a:solidFill>
                    <a:srgbClr val="FFFFFF"/>
                  </a:solidFill>
                  <a:prstDash val="solid"/>
                </a:ln>
                <a:gradFill flip="none">
                  <a:gsLst>
                    <a:gs pos="40000">
                      <a:schemeClr val="accent6">
                        <a:shade val="80000"/>
                      </a:schemeClr>
                    </a:gs>
                    <a:gs pos="45000">
                      <a:schemeClr val="accent6">
                        <a:shade val="100000"/>
                      </a:schemeClr>
                    </a:gs>
                  </a:gsLst>
                  <a:lin ang="16200000"/>
                </a:gradFill>
                <a:effectLst>
                  <a:outerShdw blurRad="23036" dist="23036" dir="5400000" algn="tl">
                    <a:srgbClr val="656565">
                      <a:alpha val="65000"/>
                    </a:srgbClr>
                  </a:outerShdw>
                  <a:reflection blurRad="12700" stA="25000" endPos="55000" dist="5000" dir="5400000" sy="-100000" algn="bl" rotWithShape="0"/>
                </a:effectLst>
                <a:uLnTx/>
                <a:uFillTx/>
                <a:latin typeface="+mj-lt"/>
                <a:ea typeface="+mj-ea"/>
                <a:cs typeface="+mj-cs"/>
              </a:defRPr>
            </a:lvl1pPr>
            <a:extLst/>
          </a:lstStyle>
          <a:p>
            <a:pPr lvl="0"/>
            <a:r>
              <a:rPr lang="en-US" dirty="0" smtClean="0"/>
              <a:t>Click to add answer</a:t>
            </a:r>
            <a:endParaRPr lang="en-US" dirty="0"/>
          </a:p>
        </p:txBody>
      </p:sp>
      <p:sp>
        <p:nvSpPr>
          <p:cNvPr id="22" name="Rectangle 9"/>
          <p:cNvSpPr>
            <a:spLocks noGrp="1"/>
          </p:cNvSpPr>
          <p:nvPr>
            <p:ph type="body" sz="quarter" idx="15" hasCustomPrompt="1"/>
          </p:nvPr>
        </p:nvSpPr>
        <p:spPr>
          <a:xfrm>
            <a:off x="1828800" y="3124200"/>
            <a:ext cx="5105400" cy="1981200"/>
          </a:xfrm>
        </p:spPr>
        <p:txBody>
          <a:bodyPr vert="horz"/>
          <a:lstStyle>
            <a:lvl1pPr algn="ctr">
              <a:buFontTx/>
              <a:buNone/>
              <a:defRPr i="1" baseline="0"/>
            </a:lvl1pPr>
            <a:extLst/>
          </a:lstStyle>
          <a:p>
            <a:pPr lvl="0"/>
            <a:r>
              <a:rPr lang="en-US" dirty="0" smtClean="0"/>
              <a:t>Click to add detail to the answer</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p:cBhvr override="childStyle">
                                        <p:cTn id="6" dur="500" fill="hold"/>
                                        <p:tgtEl>
                                          <p:spTgt spid="31"/>
                                        </p:tgtEl>
                                        <p:attrNameLst>
                                          <p:attrName>style.color</p:attrName>
                                        </p:attrNameLst>
                                      </p:cBhvr>
                                      <p:to>
                                        <a:srgbClr val="969696"/>
                                      </p:to>
                                    </p:animClr>
                                  </p:childTnLst>
                                </p:cTn>
                              </p:par>
                            </p:childTnLst>
                          </p:cTn>
                        </p:par>
                        <p:par>
                          <p:cTn id="7" fill="hold">
                            <p:stCondLst>
                              <p:cond delay="500"/>
                            </p:stCondLst>
                            <p:childTnLst>
                              <p:par>
                                <p:cTn id="8" presetID="45" presetClass="entr" presetSubtype="0" fill="hold" grpId="0" nodeType="afterEffect">
                                  <p:stCondLst>
                                    <p:cond delay="0"/>
                                  </p:stCondLst>
                                  <p:iterate type="lt">
                                    <p:tmPct val="10000"/>
                                  </p:iterate>
                                  <p:childTnLst>
                                    <p:set>
                                      <p:cBhvr>
                                        <p:cTn id="9" dur="1" fill="hold">
                                          <p:stCondLst>
                                            <p:cond delay="0"/>
                                          </p:stCondLst>
                                        </p:cTn>
                                        <p:tgtEl>
                                          <p:spTgt spid="25">
                                            <p:txEl>
                                              <p:pRg st="0" end="0"/>
                                            </p:txEl>
                                          </p:spTgt>
                                        </p:tgtEl>
                                        <p:attrNameLst>
                                          <p:attrName>style.visibility</p:attrName>
                                        </p:attrNameLst>
                                      </p:cBhvr>
                                      <p:to>
                                        <p:strVal val="visible"/>
                                      </p:to>
                                    </p:set>
                                    <p:animEffect transition="in" filter="fade">
                                      <p:cBhvr>
                                        <p:cTn id="10" dur="1000"/>
                                        <p:tgtEl>
                                          <p:spTgt spid="25">
                                            <p:txEl>
                                              <p:pRg st="0" end="0"/>
                                            </p:txEl>
                                          </p:spTgt>
                                        </p:tgtEl>
                                      </p:cBhvr>
                                    </p:animEffect>
                                    <p:anim calcmode="lin" valueType="num">
                                      <p:cBhvr>
                                        <p:cTn id="11" dur="1000" fill="hold"/>
                                        <p:tgtEl>
                                          <p:spTgt spid="25">
                                            <p:txEl>
                                              <p:pRg st="0" end="0"/>
                                            </p:txEl>
                                          </p:spTgt>
                                        </p:tgtEl>
                                        <p:attrNameLst>
                                          <p:attrName>ppt_w</p:attrName>
                                        </p:attrNameLst>
                                      </p:cBhvr>
                                      <p:tavLst>
                                        <p:tav tm="0" fmla="#ppt_w*sin(2.5*pi*$)">
                                          <p:val>
                                            <p:fltVal val="0"/>
                                          </p:val>
                                        </p:tav>
                                        <p:tav tm="100000">
                                          <p:val>
                                            <p:fltVal val="1"/>
                                          </p:val>
                                        </p:tav>
                                      </p:tavLst>
                                    </p:anim>
                                    <p:anim calcmode="lin" valueType="num">
                                      <p:cBhvr>
                                        <p:cTn id="12" dur="1000" fill="hold"/>
                                        <p:tgtEl>
                                          <p:spTgt spid="25">
                                            <p:txEl>
                                              <p:pRg st="0" end="0"/>
                                            </p:txEl>
                                          </p:spTgt>
                                        </p:tgtEl>
                                        <p:attrNameLst>
                                          <p:attrName>ppt_h</p:attrName>
                                        </p:attrNameLst>
                                      </p:cBhvr>
                                      <p:tavLst>
                                        <p:tav tm="0">
                                          <p:val>
                                            <p:strVal val="#ppt_h"/>
                                          </p:val>
                                        </p:tav>
                                        <p:tav tm="100000">
                                          <p:val>
                                            <p:strVal val="#ppt_h"/>
                                          </p:val>
                                        </p:tav>
                                      </p:tavLst>
                                    </p:anim>
                                  </p:childTnLst>
                                </p:cTn>
                              </p:par>
                            </p:childTnLst>
                          </p:cTn>
                        </p:par>
                        <p:par>
                          <p:cTn id="13" fill="hold">
                            <p:stCondLst>
                              <p:cond delay="3000"/>
                            </p:stCondLst>
                            <p:childTnLst>
                              <p:par>
                                <p:cTn id="14" presetID="10" presetClass="entr" presetSubtype="0" fill="hold" grpId="0" nodeType="afterEffect">
                                  <p:stCondLst>
                                    <p:cond delay="0"/>
                                  </p:stCondLst>
                                  <p:childTnLst>
                                    <p:set>
                                      <p:cBhvr>
                                        <p:cTn id="15" dur="1" fill="hold">
                                          <p:stCondLst>
                                            <p:cond delay="0"/>
                                          </p:stCondLst>
                                        </p:cTn>
                                        <p:tgtEl>
                                          <p:spTgt spid="22">
                                            <p:txEl>
                                              <p:pRg st="0" end="0"/>
                                            </p:txEl>
                                          </p:spTgt>
                                        </p:tgtEl>
                                        <p:attrNameLst>
                                          <p:attrName>style.visibility</p:attrName>
                                        </p:attrNameLst>
                                      </p:cBhvr>
                                      <p:to>
                                        <p:strVal val="visible"/>
                                      </p:to>
                                    </p:set>
                                    <p:animEffect transition="in" filter="fade">
                                      <p:cBhvr>
                                        <p:cTn id="16" dur="1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5" grpId="0" build="p">
        <p:tmplLst>
          <p:tmpl lvl="1">
            <p:tnLst>
              <p:par>
                <p:cTn presetID="45" presetClass="entr" presetSubtype="0" fill="hold" nodeType="afterEffect">
                  <p:stCondLst>
                    <p:cond delay="0"/>
                  </p:stCondLst>
                  <p:iterate type="lt">
                    <p:tmPct val="10000"/>
                  </p:iterate>
                  <p:childTnLst>
                    <p:set>
                      <p:cBhvr>
                        <p:cTn dur="1" fill="hold">
                          <p:stCondLst>
                            <p:cond delay="0"/>
                          </p:stCondLst>
                        </p:cTn>
                        <p:tgtEl>
                          <p:spTgt spid="25"/>
                        </p:tgtEl>
                        <p:attrNameLst>
                          <p:attrName>style.visibility</p:attrName>
                        </p:attrNameLst>
                      </p:cBhvr>
                      <p:to>
                        <p:strVal val="visible"/>
                      </p:to>
                    </p:set>
                    <p:animEffect transition="in" filter="fade">
                      <p:cBhvr>
                        <p:cTn dur="1000"/>
                        <p:tgtEl>
                          <p:spTgt spid="25"/>
                        </p:tgtEl>
                      </p:cBhvr>
                    </p:animEffect>
                    <p:anim calcmode="lin" valueType="num">
                      <p:cBhvr>
                        <p:cTn dur="1000" fill="hold"/>
                        <p:tgtEl>
                          <p:spTgt spid="25"/>
                        </p:tgtEl>
                        <p:attrNameLst>
                          <p:attrName>ppt_w</p:attrName>
                        </p:attrNameLst>
                      </p:cBhvr>
                      <p:tavLst>
                        <p:tav tm="0" fmla="#ppt_w*sin(2.5*pi*$)">
                          <p:val>
                            <p:fltVal val="0"/>
                          </p:val>
                        </p:tav>
                        <p:tav tm="100000">
                          <p:val>
                            <p:fltVal val="1"/>
                          </p:val>
                        </p:tav>
                      </p:tavLst>
                    </p:anim>
                    <p:anim calcmode="lin" valueType="num">
                      <p:cBhvr>
                        <p:cTn dur="1000" fill="hold"/>
                        <p:tgtEl>
                          <p:spTgt spid="25"/>
                        </p:tgtEl>
                        <p:attrNameLst>
                          <p:attrName>ppt_h</p:attrName>
                        </p:attrNameLst>
                      </p:cBhvr>
                      <p:tavLst>
                        <p:tav tm="0">
                          <p:val>
                            <p:strVal val="#ppt_h"/>
                          </p:val>
                        </p:tav>
                        <p:tav tm="100000">
                          <p:val>
                            <p:strVal val="#ppt_h"/>
                          </p:val>
                        </p:tav>
                      </p:tavLst>
                    </p:anim>
                  </p:childTnLst>
                </p:cTn>
              </p:par>
            </p:tnLst>
          </p:tmpl>
        </p:tmplLst>
      </p:bldP>
      <p:bldP spid="22" grpId="0" build="p">
        <p:tmplLst>
          <p:tmpl lvl="1">
            <p:tnLst>
              <p:par>
                <p:cTn presetID="10" presetClass="entr" presetSubtype="0" fill="hold" nodeType="afterEffect">
                  <p:stCondLst>
                    <p:cond delay="0"/>
                  </p:stCondLst>
                  <p:childTnLst>
                    <p:set>
                      <p:cBhvr>
                        <p:cTn dur="1" fill="hold">
                          <p:stCondLst>
                            <p:cond delay="0"/>
                          </p:stCondLst>
                        </p:cTn>
                        <p:tgtEl>
                          <p:spTgt spid="22"/>
                        </p:tgtEl>
                        <p:attrNameLst>
                          <p:attrName>style.visibility</p:attrName>
                        </p:attrNameLst>
                      </p:cBhvr>
                      <p:to>
                        <p:strVal val="visible"/>
                      </p:to>
                    </p:set>
                    <p:animEffect transition="in" filter="fade">
                      <p:cBhvr>
                        <p:cTn dur="1000"/>
                        <p:tgtEl>
                          <p:spTgt spid="22"/>
                        </p:tgtEl>
                      </p:cBhvr>
                    </p:animEffec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rue or False Question (Answer: True)">
    <p:spTree>
      <p:nvGrpSpPr>
        <p:cNvPr id="1" name=""/>
        <p:cNvGrpSpPr/>
        <p:nvPr/>
      </p:nvGrpSpPr>
      <p:grpSpPr>
        <a:xfrm>
          <a:off x="0" y="0"/>
          <a:ext cx="0" cy="0"/>
          <a:chOff x="0" y="0"/>
          <a:chExt cx="0" cy="0"/>
        </a:xfrm>
      </p:grpSpPr>
      <p:sp>
        <p:nvSpPr>
          <p:cNvPr id="22"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9/26/2018</a:t>
            </a:fld>
            <a:endParaRPr lang="en-US"/>
          </a:p>
        </p:txBody>
      </p:sp>
      <p:sp>
        <p:nvSpPr>
          <p:cNvPr id="11" name="Rectangle 4"/>
          <p:cNvSpPr>
            <a:spLocks noGrp="1"/>
          </p:cNvSpPr>
          <p:nvPr>
            <p:ph type="ftr" sz="quarter" idx="11"/>
          </p:nvPr>
        </p:nvSpPr>
        <p:spPr/>
        <p:txBody>
          <a:bodyPr vert="horz"/>
          <a:lstStyle>
            <a:extLst/>
          </a:lstStyle>
          <a:p>
            <a:endParaRPr lang="en-US"/>
          </a:p>
        </p:txBody>
      </p:sp>
      <p:sp>
        <p:nvSpPr>
          <p:cNvPr id="10"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27"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8" name="Answer Base"/>
          <p:cNvSpPr txBox="1"/>
          <p:nvPr userDrawn="1"/>
        </p:nvSpPr>
        <p:spPr>
          <a:xfrm>
            <a:off x="182880" y="1676400"/>
            <a:ext cx="8321040" cy="1828800"/>
          </a:xfrm>
          <a:prstGeom prst="rect">
            <a:avLst/>
          </a:prstGeom>
          <a:noFill/>
        </p:spPr>
        <p:txBody>
          <a:bodyPr wrap="square">
            <a:noAutofit/>
          </a:bodyPr>
          <a:lstStyle>
            <a:extLst/>
          </a:lstStyle>
          <a:p>
            <a:pPr marL="0" indent="0" algn="ctr" rtl="0" latinLnBrk="0">
              <a:spcBef>
                <a:spcPct val="20000"/>
              </a:spcBef>
              <a:buNone/>
            </a:pPr>
            <a:r>
              <a:rPr lang="en-US" sz="7200" dirty="0" smtClean="0">
                <a:solidFill>
                  <a:schemeClr val="tx1">
                    <a:alpha val="40000"/>
                  </a:schemeClr>
                </a:solidFill>
              </a:rPr>
              <a:t>TRUE</a:t>
            </a:r>
            <a:r>
              <a:rPr lang="en-US" sz="7200" baseline="0" dirty="0" smtClean="0">
                <a:solidFill>
                  <a:schemeClr val="tx1">
                    <a:alpha val="40000"/>
                  </a:schemeClr>
                </a:solidFill>
              </a:rPr>
              <a:t> </a:t>
            </a:r>
            <a:r>
              <a:rPr lang="en-US" sz="7200" dirty="0" smtClean="0">
                <a:solidFill>
                  <a:schemeClr val="tx1">
                    <a:alpha val="40000"/>
                  </a:schemeClr>
                </a:solidFill>
              </a:rPr>
              <a:t>or FALSE?</a:t>
            </a:r>
            <a:endParaRPr lang="en-US" sz="7200" dirty="0">
              <a:solidFill>
                <a:schemeClr val="tx1">
                  <a:alpha val="40000"/>
                </a:schemeClr>
              </a:solidFill>
            </a:endParaRPr>
          </a:p>
        </p:txBody>
      </p:sp>
      <p:sp>
        <p:nvSpPr>
          <p:cNvPr id="7" name="Answer"/>
          <p:cNvSpPr/>
          <p:nvPr userDrawn="1"/>
        </p:nvSpPr>
        <p:spPr>
          <a:xfrm>
            <a:off x="182880" y="1676401"/>
            <a:ext cx="8321040" cy="1200329"/>
          </a:xfrm>
          <a:prstGeom prst="rect">
            <a:avLst/>
          </a:prstGeom>
        </p:spPr>
        <p:txBody>
          <a:bodyPr wrap="square">
            <a:spAutoFit/>
          </a:bodyPr>
          <a:lstStyle>
            <a:extLst/>
          </a:lstStyle>
          <a:p>
            <a:pPr indent="0" algn="ctr" latinLnBrk="0">
              <a:spcBef>
                <a:spcPct val="20000"/>
              </a:spcBef>
              <a:buNone/>
            </a:pPr>
            <a:r>
              <a:rPr lang="en-US" sz="7200" dirty="0" smtClean="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TRUE </a:t>
            </a:r>
            <a:r>
              <a:rPr lang="en-US" sz="7200" dirty="0" smtClean="0">
                <a:solidFill>
                  <a:prstClr val="white">
                    <a:alpha val="40000"/>
                  </a:prstClr>
                </a:solidFill>
                <a:ea typeface="+mn-ea"/>
                <a:cs typeface="+mn-cs"/>
              </a:rPr>
              <a:t>or FALSE?</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8"/>
                                        </p:tgtEl>
                                      </p:cBhvr>
                                    </p:animEffect>
                                    <p:set>
                                      <p:cBhvr>
                                        <p:cTn id="7" dur="1" fill="hold">
                                          <p:stCondLst>
                                            <p:cond delay="2999"/>
                                          </p:stCondLst>
                                        </p:cTn>
                                        <p:tgtEl>
                                          <p:spTgt spid="8"/>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rue or False Question (Answer: False)">
    <p:spTree>
      <p:nvGrpSpPr>
        <p:cNvPr id="1" name=""/>
        <p:cNvGrpSpPr/>
        <p:nvPr/>
      </p:nvGrpSpPr>
      <p:grpSpPr>
        <a:xfrm>
          <a:off x="0" y="0"/>
          <a:ext cx="0" cy="0"/>
          <a:chOff x="0" y="0"/>
          <a:chExt cx="0" cy="0"/>
        </a:xfrm>
      </p:grpSpPr>
      <p:sp>
        <p:nvSpPr>
          <p:cNvPr id="31"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9/26/2018</a:t>
            </a:fld>
            <a:endParaRPr lang="en-US"/>
          </a:p>
        </p:txBody>
      </p:sp>
      <p:sp>
        <p:nvSpPr>
          <p:cNvPr id="2" name="Rectangle 4"/>
          <p:cNvSpPr>
            <a:spLocks noGrp="1"/>
          </p:cNvSpPr>
          <p:nvPr>
            <p:ph type="ftr" sz="quarter" idx="11"/>
          </p:nvPr>
        </p:nvSpPr>
        <p:spPr/>
        <p:txBody>
          <a:bodyPr vert="horz"/>
          <a:lstStyle>
            <a:extLst/>
          </a:lstStyle>
          <a:p>
            <a:endParaRPr lang="en-US"/>
          </a:p>
        </p:txBody>
      </p:sp>
      <p:sp>
        <p:nvSpPr>
          <p:cNvPr id="28"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sp>
        <p:nvSpPr>
          <p:cNvPr id="6" name="Question"/>
          <p:cNvSpPr>
            <a:spLocks noGrp="1"/>
          </p:cNvSpPr>
          <p:nvPr>
            <p:ph type="title" hasCustomPrompt="1"/>
          </p:nvPr>
        </p:nvSpPr>
        <p:spPr>
          <a:xfrm>
            <a:off x="228600" y="457200"/>
            <a:ext cx="8229600" cy="1143000"/>
          </a:xfrm>
        </p:spPr>
        <p:txBody>
          <a:bodyPr rtlCol="0" anchor="ctr"/>
          <a:lstStyle>
            <a:lvl1pPr algn="l">
              <a:defRPr i="1">
                <a:solidFill>
                  <a:schemeClr val="tx1">
                    <a:shade val="75000"/>
                  </a:schemeClr>
                </a:solidFill>
              </a:defRPr>
            </a:lvl1pPr>
            <a:extLst/>
          </a:lstStyle>
          <a:p>
            <a:r>
              <a:rPr lang="en-US" dirty="0" smtClean="0"/>
              <a:t>Click to add question</a:t>
            </a:r>
            <a:endParaRPr lang="en-US" dirty="0"/>
          </a:p>
        </p:txBody>
      </p:sp>
      <p:sp>
        <p:nvSpPr>
          <p:cNvPr id="29" name="Answer Base"/>
          <p:cNvSpPr txBox="1"/>
          <p:nvPr userDrawn="1"/>
        </p:nvSpPr>
        <p:spPr>
          <a:xfrm>
            <a:off x="228600" y="1600201"/>
            <a:ext cx="8229600" cy="1293926"/>
          </a:xfrm>
          <a:prstGeom prst="rect">
            <a:avLst/>
          </a:prstGeom>
          <a:noFill/>
        </p:spPr>
        <p:txBody>
          <a:bodyPr wrap="square">
            <a:noAutofit/>
          </a:bodyPr>
          <a:lstStyle>
            <a:extLst/>
          </a:lstStyle>
          <a:p>
            <a:pPr marL="0" indent="0" algn="ctr" rtl="0" latinLnBrk="0">
              <a:spcBef>
                <a:spcPct val="20000"/>
              </a:spcBef>
              <a:buNone/>
            </a:pPr>
            <a:r>
              <a:rPr lang="en-US" sz="7200" dirty="0" smtClean="0">
                <a:solidFill>
                  <a:schemeClr val="tx1">
                    <a:alpha val="40000"/>
                  </a:schemeClr>
                </a:solidFill>
              </a:rPr>
              <a:t>TRUE</a:t>
            </a:r>
            <a:r>
              <a:rPr lang="en-US" sz="7200" baseline="0" dirty="0" smtClean="0">
                <a:solidFill>
                  <a:schemeClr val="tx1">
                    <a:alpha val="40000"/>
                  </a:schemeClr>
                </a:solidFill>
              </a:rPr>
              <a:t> </a:t>
            </a:r>
            <a:r>
              <a:rPr lang="en-US" sz="7200" dirty="0" smtClean="0">
                <a:solidFill>
                  <a:schemeClr val="tx1">
                    <a:alpha val="40000"/>
                  </a:schemeClr>
                </a:solidFill>
              </a:rPr>
              <a:t>or FALSE?</a:t>
            </a:r>
            <a:endParaRPr lang="en-US" sz="7200" dirty="0">
              <a:solidFill>
                <a:schemeClr val="tx1">
                  <a:alpha val="40000"/>
                </a:schemeClr>
              </a:solidFill>
            </a:endParaRPr>
          </a:p>
        </p:txBody>
      </p:sp>
      <p:sp>
        <p:nvSpPr>
          <p:cNvPr id="7" name="Answer"/>
          <p:cNvSpPr/>
          <p:nvPr userDrawn="1"/>
        </p:nvSpPr>
        <p:spPr>
          <a:xfrm>
            <a:off x="228600" y="1600201"/>
            <a:ext cx="8229600" cy="1200329"/>
          </a:xfrm>
          <a:prstGeom prst="rect">
            <a:avLst/>
          </a:prstGeom>
        </p:spPr>
        <p:txBody>
          <a:bodyPr wrap="square">
            <a:spAutoFit/>
          </a:bodyPr>
          <a:lstStyle>
            <a:extLst/>
          </a:lstStyle>
          <a:p>
            <a:pPr algn="ctr"/>
            <a:r>
              <a:rPr lang="en-US" sz="7200" dirty="0" smtClean="0">
                <a:solidFill>
                  <a:prstClr val="white">
                    <a:alpha val="40000"/>
                  </a:prstClr>
                </a:solidFill>
                <a:ea typeface="+mn-ea"/>
                <a:cs typeface="+mn-cs"/>
              </a:rPr>
              <a:t>TRUE or </a:t>
            </a:r>
            <a:r>
              <a:rPr lang="en-US" sz="7200" dirty="0" smtClean="0">
                <a:ln w="0">
                  <a:solidFill>
                    <a:srgbClr val="FFFFFF"/>
                  </a:solidFill>
                  <a:prstDash val="solid"/>
                </a:ln>
                <a:gradFill flip="none">
                  <a:gsLst>
                    <a:gs pos="40000">
                      <a:srgbClr val="FA8D3D">
                        <a:shade val="80000"/>
                      </a:srgbClr>
                    </a:gs>
                    <a:gs pos="45000">
                      <a:srgbClr val="FA8D3D">
                        <a:shade val="100000"/>
                      </a:srgbClr>
                    </a:gs>
                  </a:gsLst>
                  <a:lin ang="16200000"/>
                </a:gradFill>
                <a:effectLst>
                  <a:outerShdw blurRad="23036" dist="23036" dir="5400000" algn="tl">
                    <a:srgbClr val="656565">
                      <a:alpha val="65000"/>
                    </a:srgbClr>
                  </a:outerShdw>
                  <a:reflection blurRad="12700" stA="25000" endPos="55000" dist="5000" dir="5400000" sy="-100000" algn="bl" rotWithShape="0"/>
                </a:effectLst>
                <a:ea typeface="+mn-ea"/>
                <a:cs typeface="+mn-cs"/>
              </a:rPr>
              <a:t>FALSE</a:t>
            </a:r>
            <a:r>
              <a:rPr lang="en-US" sz="7200" dirty="0" smtClean="0">
                <a:solidFill>
                  <a:prstClr val="white">
                    <a:alpha val="40000"/>
                  </a:prstClr>
                </a:solidFill>
                <a:ea typeface="+mn-ea"/>
                <a:cs typeface="+mn-cs"/>
              </a:rPr>
              <a:t>?</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3000"/>
                                        <p:tgtEl>
                                          <p:spTgt spid="29"/>
                                        </p:tgtEl>
                                      </p:cBhvr>
                                    </p:animEffect>
                                    <p:set>
                                      <p:cBhvr>
                                        <p:cTn id="7" dur="1" fill="hold">
                                          <p:stCondLst>
                                            <p:cond delay="2999"/>
                                          </p:stCondLst>
                                        </p:cTn>
                                        <p:tgtEl>
                                          <p:spTgt spid="29"/>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7" grpId="0"/>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Item Match Up">
    <p:spTree>
      <p:nvGrpSpPr>
        <p:cNvPr id="1" name=""/>
        <p:cNvGrpSpPr/>
        <p:nvPr/>
      </p:nvGrpSpPr>
      <p:grpSpPr>
        <a:xfrm>
          <a:off x="0" y="0"/>
          <a:ext cx="0" cy="0"/>
          <a:chOff x="0" y="0"/>
          <a:chExt cx="0" cy="0"/>
        </a:xfrm>
      </p:grpSpPr>
      <p:sp>
        <p:nvSpPr>
          <p:cNvPr id="25" name="Rectangle 4"/>
          <p:cNvSpPr>
            <a:spLocks noGrp="1"/>
          </p:cNvSpPr>
          <p:nvPr>
            <p:ph type="ftr" sz="quarter" idx="11"/>
          </p:nvPr>
        </p:nvSpPr>
        <p:spPr/>
        <p:txBody>
          <a:bodyPr vert="horz"/>
          <a:lstStyle>
            <a:extLst/>
          </a:lstStyle>
          <a:p>
            <a:endParaRPr lang="en-US"/>
          </a:p>
        </p:txBody>
      </p:sp>
      <p:sp>
        <p:nvSpPr>
          <p:cNvPr id="16" name="Rectangle 7"/>
          <p:cNvSpPr>
            <a:spLocks noGrp="1"/>
          </p:cNvSpPr>
          <p:nvPr>
            <p:ph type="body" sz="quarter" idx="13" hasCustomPrompt="1"/>
          </p:nvPr>
        </p:nvSpPr>
        <p:spPr>
          <a:xfrm>
            <a:off x="914400" y="20574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1</a:t>
            </a:r>
            <a:endParaRPr lang="en-US" dirty="0"/>
          </a:p>
        </p:txBody>
      </p:sp>
      <p:sp>
        <p:nvSpPr>
          <p:cNvPr id="12" name="Rectangle 7"/>
          <p:cNvSpPr>
            <a:spLocks noGrp="1"/>
          </p:cNvSpPr>
          <p:nvPr>
            <p:ph type="body" sz="quarter" idx="14" hasCustomPrompt="1"/>
          </p:nvPr>
        </p:nvSpPr>
        <p:spPr>
          <a:xfrm>
            <a:off x="914400" y="29718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2</a:t>
            </a:r>
            <a:endParaRPr lang="en-US" dirty="0"/>
          </a:p>
        </p:txBody>
      </p:sp>
      <p:sp>
        <p:nvSpPr>
          <p:cNvPr id="13" name="Rectangle 7"/>
          <p:cNvSpPr>
            <a:spLocks noGrp="1"/>
          </p:cNvSpPr>
          <p:nvPr>
            <p:ph type="body" sz="quarter" idx="15" hasCustomPrompt="1"/>
          </p:nvPr>
        </p:nvSpPr>
        <p:spPr>
          <a:xfrm>
            <a:off x="914400" y="38862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3</a:t>
            </a:r>
            <a:endParaRPr lang="en-US" dirty="0"/>
          </a:p>
        </p:txBody>
      </p:sp>
      <p:sp>
        <p:nvSpPr>
          <p:cNvPr id="14" name="Rectangle 7"/>
          <p:cNvSpPr>
            <a:spLocks noGrp="1"/>
          </p:cNvSpPr>
          <p:nvPr>
            <p:ph type="body" sz="quarter" idx="16" hasCustomPrompt="1"/>
          </p:nvPr>
        </p:nvSpPr>
        <p:spPr>
          <a:xfrm>
            <a:off x="914400" y="48006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4</a:t>
            </a:r>
            <a:endParaRPr lang="en-US" dirty="0"/>
          </a:p>
        </p:txBody>
      </p:sp>
      <p:sp>
        <p:nvSpPr>
          <p:cNvPr id="10" name="Rectangle 7"/>
          <p:cNvSpPr>
            <a:spLocks noGrp="1"/>
          </p:cNvSpPr>
          <p:nvPr>
            <p:ph type="body" sz="quarter" idx="17" hasCustomPrompt="1"/>
          </p:nvPr>
        </p:nvSpPr>
        <p:spPr>
          <a:xfrm>
            <a:off x="914400" y="5715000"/>
            <a:ext cx="2971800" cy="457200"/>
          </a:xfrm>
          <a:prstGeom prst="roundRect">
            <a:avLst>
              <a:gd name="adj" fmla="val 16667"/>
            </a:avLst>
          </a:prstGeom>
        </p:spPr>
        <p:style>
          <a:lnRef idx="1">
            <a:schemeClr val="accent2"/>
          </a:lnRef>
          <a:fillRef idx="3">
            <a:schemeClr val="accent2"/>
          </a:fillRef>
          <a:effectRef idx="3">
            <a:schemeClr val="accent2"/>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item 5</a:t>
            </a:r>
            <a:endParaRPr lang="en-US" dirty="0"/>
          </a:p>
        </p:txBody>
      </p:sp>
      <p:sp>
        <p:nvSpPr>
          <p:cNvPr id="20" name="Rectangle 3"/>
          <p:cNvSpPr>
            <a:spLocks noGrp="1"/>
          </p:cNvSpPr>
          <p:nvPr>
            <p:ph type="dt" sz="half" idx="10"/>
          </p:nvPr>
        </p:nvSpPr>
        <p:spPr/>
        <p:txBody>
          <a:bodyPr vert="horz"/>
          <a:lstStyle>
            <a:lvl1pPr algn="r">
              <a:defRPr/>
            </a:lvl1pPr>
            <a:extLst/>
          </a:lstStyle>
          <a:p>
            <a:fld id="{1BEBB2CB-903D-46EF-8227-E770ED8FF514}" type="datetimeFigureOut">
              <a:rPr lang="en-US" smtClean="0"/>
              <a:pPr/>
              <a:t>9/26/2018</a:t>
            </a:fld>
            <a:endParaRPr lang="en-US"/>
          </a:p>
        </p:txBody>
      </p:sp>
      <p:sp>
        <p:nvSpPr>
          <p:cNvPr id="15" name="Rectangle 7"/>
          <p:cNvSpPr>
            <a:spLocks noGrp="1"/>
          </p:cNvSpPr>
          <p:nvPr>
            <p:ph type="body" sz="quarter" idx="18" hasCustomPrompt="1"/>
          </p:nvPr>
        </p:nvSpPr>
        <p:spPr>
          <a:xfrm>
            <a:off x="4800600" y="20574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5</a:t>
            </a:r>
            <a:endParaRPr lang="en-US" dirty="0"/>
          </a:p>
        </p:txBody>
      </p:sp>
      <p:sp>
        <p:nvSpPr>
          <p:cNvPr id="17" name="Rectangle 7"/>
          <p:cNvSpPr>
            <a:spLocks noGrp="1"/>
          </p:cNvSpPr>
          <p:nvPr>
            <p:ph type="body" sz="quarter" idx="19" hasCustomPrompt="1"/>
          </p:nvPr>
        </p:nvSpPr>
        <p:spPr>
          <a:xfrm>
            <a:off x="4800600" y="29718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3</a:t>
            </a:r>
            <a:endParaRPr lang="en-US" dirty="0"/>
          </a:p>
        </p:txBody>
      </p:sp>
      <p:sp>
        <p:nvSpPr>
          <p:cNvPr id="18" name="Rectangle 7"/>
          <p:cNvSpPr>
            <a:spLocks noGrp="1"/>
          </p:cNvSpPr>
          <p:nvPr>
            <p:ph type="body" sz="quarter" idx="20" hasCustomPrompt="1"/>
          </p:nvPr>
        </p:nvSpPr>
        <p:spPr>
          <a:xfrm>
            <a:off x="4800600" y="38862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1</a:t>
            </a:r>
            <a:endParaRPr lang="en-US" dirty="0"/>
          </a:p>
        </p:txBody>
      </p:sp>
      <p:sp>
        <p:nvSpPr>
          <p:cNvPr id="19" name="Rectangle 7"/>
          <p:cNvSpPr>
            <a:spLocks noGrp="1"/>
          </p:cNvSpPr>
          <p:nvPr>
            <p:ph type="body" sz="quarter" idx="21" hasCustomPrompt="1"/>
          </p:nvPr>
        </p:nvSpPr>
        <p:spPr>
          <a:xfrm>
            <a:off x="4800600" y="48006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2</a:t>
            </a:r>
            <a:endParaRPr lang="en-US" dirty="0"/>
          </a:p>
        </p:txBody>
      </p:sp>
      <p:sp>
        <p:nvSpPr>
          <p:cNvPr id="21" name="Rectangle 7"/>
          <p:cNvSpPr>
            <a:spLocks noGrp="1"/>
          </p:cNvSpPr>
          <p:nvPr>
            <p:ph type="body" sz="quarter" idx="22" hasCustomPrompt="1"/>
          </p:nvPr>
        </p:nvSpPr>
        <p:spPr>
          <a:xfrm>
            <a:off x="4800600" y="5715000"/>
            <a:ext cx="2971800" cy="457200"/>
          </a:xfrm>
          <a:prstGeom prst="roundRect">
            <a:avLst>
              <a:gd name="adj" fmla="val 16667"/>
            </a:avLst>
          </a:prstGeom>
        </p:spPr>
        <p:style>
          <a:lnRef idx="1">
            <a:schemeClr val="accent4"/>
          </a:lnRef>
          <a:fillRef idx="3">
            <a:schemeClr val="accent4"/>
          </a:fillRef>
          <a:effectRef idx="3">
            <a:schemeClr val="accent4"/>
          </a:effectRef>
          <a:fontRef idx="minor">
            <a:schemeClr val="lt1"/>
          </a:fontRef>
        </p:style>
        <p:txBody>
          <a:bodyPr vert="horz" anchor="ctr"/>
          <a:lstStyle>
            <a:lvl1pPr algn="ctr">
              <a:buFontTx/>
              <a:buNone/>
              <a:defRPr/>
            </a:lvl1pPr>
            <a:lvl2pPr>
              <a:buFontTx/>
              <a:buChar char="•"/>
              <a:defRPr/>
            </a:lvl2pPr>
            <a:lvl3pPr>
              <a:buFontTx/>
              <a:buChar char="•"/>
              <a:defRPr/>
            </a:lvl3pPr>
            <a:lvl4pPr>
              <a:buFontTx/>
              <a:buChar char="•"/>
              <a:defRPr/>
            </a:lvl4pPr>
            <a:lvl5pPr>
              <a:buFontTx/>
              <a:buChar char="•"/>
              <a:defRPr/>
            </a:lvl5pPr>
            <a:extLst/>
          </a:lstStyle>
          <a:p>
            <a:pPr lvl="0"/>
            <a:r>
              <a:rPr lang="en-US" dirty="0" smtClean="0"/>
              <a:t>Click to add match 4</a:t>
            </a:r>
            <a:endParaRPr lang="en-US" dirty="0"/>
          </a:p>
        </p:txBody>
      </p:sp>
      <p:sp>
        <p:nvSpPr>
          <p:cNvPr id="11" name="Rectangle 2"/>
          <p:cNvSpPr>
            <a:spLocks noGrp="1"/>
          </p:cNvSpPr>
          <p:nvPr>
            <p:ph type="title" hasCustomPrompt="1"/>
          </p:nvPr>
        </p:nvSpPr>
        <p:spPr/>
        <p:txBody>
          <a:bodyPr vert="horz"/>
          <a:lstStyle>
            <a:lvl1pPr algn="l">
              <a:defRPr i="1" baseline="0"/>
            </a:lvl1pPr>
            <a:extLst/>
          </a:lstStyle>
          <a:p>
            <a:r>
              <a:rPr lang="en-US" dirty="0" smtClean="0"/>
              <a:t>Click to type your question</a:t>
            </a:r>
            <a:endParaRPr lang="en-US" dirty="0"/>
          </a:p>
        </p:txBody>
      </p:sp>
      <p:sp>
        <p:nvSpPr>
          <p:cNvPr id="7" name="Rectangle 5"/>
          <p:cNvSpPr>
            <a:spLocks noGrp="1"/>
          </p:cNvSpPr>
          <p:nvPr>
            <p:ph type="sldNum" sz="quarter" idx="12"/>
          </p:nvPr>
        </p:nvSpPr>
        <p:spPr/>
        <p:txBody>
          <a:bodyPr vert="horz"/>
          <a:lstStyle>
            <a:extLst/>
          </a:lstStyle>
          <a:p>
            <a:fld id="{C75B88FA-3392-4D65-A457-DB2A9953195B}" type="slidenum">
              <a:rPr lang="en-US" smtClean="0"/>
              <a:pPr/>
              <a:t>‹#›</a:t>
            </a:fld>
            <a:endParaRPr lang="en-US"/>
          </a:p>
        </p:txBody>
      </p:sp>
      <p:cxnSp>
        <p:nvCxnSpPr>
          <p:cNvPr id="23" name="Straight Connector 23"/>
          <p:cNvCxnSpPr>
            <a:stCxn id="16" idx="3"/>
            <a:endCxn id="18" idx="1"/>
          </p:cNvCxnSpPr>
          <p:nvPr/>
        </p:nvCxnSpPr>
        <p:spPr>
          <a:xfrm>
            <a:off x="3886200" y="22860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24" name="Straight Connector 23"/>
          <p:cNvCxnSpPr>
            <a:stCxn id="12" idx="3"/>
            <a:endCxn id="19" idx="1"/>
          </p:cNvCxnSpPr>
          <p:nvPr/>
        </p:nvCxnSpPr>
        <p:spPr>
          <a:xfrm>
            <a:off x="3886200" y="3200400"/>
            <a:ext cx="914400" cy="18288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0" name="Straight Connector 23"/>
          <p:cNvCxnSpPr>
            <a:stCxn id="13" idx="3"/>
            <a:endCxn id="17" idx="1"/>
          </p:cNvCxnSpPr>
          <p:nvPr/>
        </p:nvCxnSpPr>
        <p:spPr>
          <a:xfrm flipV="1">
            <a:off x="3886200" y="32004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4" name="Straight Connector 23"/>
          <p:cNvCxnSpPr>
            <a:stCxn id="14" idx="3"/>
            <a:endCxn id="21" idx="1"/>
          </p:cNvCxnSpPr>
          <p:nvPr/>
        </p:nvCxnSpPr>
        <p:spPr>
          <a:xfrm>
            <a:off x="3886200" y="5029200"/>
            <a:ext cx="914400" cy="9144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cxnSp>
        <p:nvCxnSpPr>
          <p:cNvPr id="39" name="Straight Connector 23"/>
          <p:cNvCxnSpPr>
            <a:stCxn id="10" idx="3"/>
            <a:endCxn id="15" idx="1"/>
          </p:cNvCxnSpPr>
          <p:nvPr/>
        </p:nvCxnSpPr>
        <p:spPr>
          <a:xfrm flipV="1">
            <a:off x="3886200" y="2286000"/>
            <a:ext cx="914400" cy="3657600"/>
          </a:xfrm>
          <a:prstGeom prst="line">
            <a:avLst/>
          </a:prstGeom>
          <a:ln w="19050" cap="flat" cmpd="sng" algn="ctr">
            <a:solidFill>
              <a:schemeClr val="accent4">
                <a:shade val="50000"/>
              </a:schemeClr>
            </a:solidFill>
            <a:prstDash val="solid"/>
            <a:headEnd type="none" w="med" len="med"/>
            <a:tailEnd type="none" w="med" len="med"/>
          </a:ln>
        </p:spPr>
        <p:style>
          <a:lnRef idx="3">
            <a:schemeClr val="accent6"/>
          </a:lnRef>
          <a:fillRef idx="0">
            <a:schemeClr val="accent6"/>
          </a:fillRef>
          <a:effectRef idx="2">
            <a:schemeClr val="accent6"/>
          </a:effectRef>
          <a:fontRef idx="minor">
            <a:schemeClr val="tx1"/>
          </a:fontRef>
        </p:style>
      </p:cxn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9"/>
                                        </p:tgtEl>
                                        <p:attrNameLst>
                                          <p:attrName>style.visibility</p:attrName>
                                        </p:attrNameLst>
                                      </p:cBhvr>
                                      <p:to>
                                        <p:strVal val="visible"/>
                                      </p:to>
                                    </p:set>
                                    <p:animEffect transition="in" filter="fade">
                                      <p:cBhvr>
                                        <p:cTn id="27"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lgn="r"/>
            <a:fld id="{8F67D422-08A8-451B-9A67-21962FC4B660}" type="datetimeFigureOut">
              <a:rPr lang="en-US" sz="1100" smtClean="0"/>
              <a:pPr algn="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B2101-2E9F-420A-91A3-890890D84497}" type="slidenum">
              <a:rPr lang="en-US" sz="1200" smtClean="0"/>
              <a:pPr/>
              <a:t>‹#›</a:t>
            </a:fld>
            <a:endParaRPr lang="en-US"/>
          </a:p>
        </p:txBody>
      </p:sp>
      <p:sp>
        <p:nvSpPr>
          <p:cNvPr id="7" name="Oval 28"/>
          <p:cNvSpPr/>
          <p:nvPr userDrawn="1"/>
        </p:nvSpPr>
        <p:spPr>
          <a:xfrm>
            <a:off x="8572500" y="6038850"/>
            <a:ext cx="152400" cy="152400"/>
          </a:xfrm>
          <a:prstGeom prst="ellipse">
            <a:avLst/>
          </a:prstGeom>
          <a:effectLst/>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dirty="0"/>
          </a:p>
        </p:txBody>
      </p:sp>
      <p:sp>
        <p:nvSpPr>
          <p:cNvPr id="8" name="Oval 28"/>
          <p:cNvSpPr/>
          <p:nvPr userDrawn="1"/>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9" name="Oval 28"/>
          <p:cNvSpPr/>
          <p:nvPr userDrawn="1"/>
        </p:nvSpPr>
        <p:spPr>
          <a:xfrm>
            <a:off x="8572500" y="5476875"/>
            <a:ext cx="152400" cy="152400"/>
          </a:xfrm>
          <a:prstGeom prst="ellipse">
            <a:avLst/>
          </a:prstGeom>
          <a:effectLst/>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0" name="Oval 28"/>
          <p:cNvSpPr/>
          <p:nvPr userDrawn="1"/>
        </p:nvSpPr>
        <p:spPr>
          <a:xfrm>
            <a:off x="8572500" y="5753100"/>
            <a:ext cx="152400" cy="152400"/>
          </a:xfrm>
          <a:prstGeom prst="ellipse">
            <a:avLst/>
          </a:prstGeom>
          <a:effectLst/>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slideLayout" Target="../slideLayouts/slideLayout21.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slideLayout" Target="../slideLayouts/slideLayout20.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5" Type="http://schemas.openxmlformats.org/officeDocument/2006/relationships/theme" Target="../theme/theme2.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0" name="Rectangle 2"/>
          <p:cNvSpPr>
            <a:spLocks noGrp="1"/>
          </p:cNvSpPr>
          <p:nvPr>
            <p:ph type="title"/>
          </p:nvPr>
        </p:nvSpPr>
        <p:spPr>
          <a:xfrm>
            <a:off x="914400" y="457200"/>
            <a:ext cx="7696200" cy="1143000"/>
          </a:xfrm>
          <a:prstGeom prst="rect">
            <a:avLst/>
          </a:prstGeom>
        </p:spPr>
        <p:txBody>
          <a:bodyPr vert="horz" anchor="b">
            <a:normAutofit/>
          </a:bodyPr>
          <a:lstStyle>
            <a:extLst/>
          </a:lstStyle>
          <a:p>
            <a:r>
              <a:rPr lang="en-US" smtClean="0"/>
              <a:t>Click to edit Master title style</a:t>
            </a:r>
            <a:endParaRPr lang="en-US" dirty="0"/>
          </a:p>
        </p:txBody>
      </p:sp>
      <p:sp>
        <p:nvSpPr>
          <p:cNvPr id="5" name="Rectangle 3"/>
          <p:cNvSpPr>
            <a:spLocks noGrp="1"/>
          </p:cNvSpPr>
          <p:nvPr>
            <p:ph type="body" idx="1"/>
          </p:nvPr>
        </p:nvSpPr>
        <p:spPr>
          <a:xfrm>
            <a:off x="914400" y="1905001"/>
            <a:ext cx="7467600" cy="4221163"/>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9" name="Rectangle 4"/>
          <p:cNvSpPr>
            <a:spLocks noGrp="1"/>
          </p:cNvSpPr>
          <p:nvPr>
            <p:ph type="dt" sz="half" idx="2"/>
          </p:nvPr>
        </p:nvSpPr>
        <p:spPr>
          <a:xfrm>
            <a:off x="6705600" y="6248400"/>
            <a:ext cx="1828800" cy="323850"/>
          </a:xfrm>
          <a:prstGeom prst="rect">
            <a:avLst/>
          </a:prstGeom>
        </p:spPr>
        <p:txBody>
          <a:bodyPr vert="horz" anchor="ctr"/>
          <a:lstStyle>
            <a:lvl1pPr>
              <a:defRPr sz="1100"/>
            </a:lvl1pPr>
            <a:extLst/>
          </a:lstStyle>
          <a:p>
            <a:pPr algn="r"/>
            <a:fld id="{8F67D422-08A8-451B-9A67-21962FC4B660}" type="datetimeFigureOut">
              <a:rPr lang="en-US" sz="1100" smtClean="0"/>
              <a:pPr algn="r"/>
              <a:t>9/26/2018</a:t>
            </a:fld>
            <a:endParaRPr lang="en-US" sz="1050" dirty="0"/>
          </a:p>
        </p:txBody>
      </p:sp>
      <p:sp>
        <p:nvSpPr>
          <p:cNvPr id="18" name="Rectangle 5"/>
          <p:cNvSpPr>
            <a:spLocks noGrp="1"/>
          </p:cNvSpPr>
          <p:nvPr>
            <p:ph type="ftr" sz="quarter" idx="3"/>
          </p:nvPr>
        </p:nvSpPr>
        <p:spPr>
          <a:xfrm>
            <a:off x="457201" y="6248400"/>
            <a:ext cx="3260887" cy="323850"/>
          </a:xfrm>
          <a:prstGeom prst="rect">
            <a:avLst/>
          </a:prstGeom>
        </p:spPr>
        <p:txBody>
          <a:bodyPr vert="horz"/>
          <a:lstStyle>
            <a:lvl1pPr>
              <a:defRPr sz="1200"/>
            </a:lvl1pPr>
            <a:extLst/>
          </a:lstStyle>
          <a:p>
            <a:endParaRPr lang="en-US" sz="1200" dirty="0"/>
          </a:p>
        </p:txBody>
      </p:sp>
      <p:sp>
        <p:nvSpPr>
          <p:cNvPr id="7" name="Slide Number Placeholder 6"/>
          <p:cNvSpPr>
            <a:spLocks noGrp="1"/>
          </p:cNvSpPr>
          <p:nvPr>
            <p:ph type="sldNum" sz="quarter" idx="4"/>
          </p:nvPr>
        </p:nvSpPr>
        <p:spPr>
          <a:xfrm>
            <a:off x="8714936" y="6151098"/>
            <a:ext cx="429064" cy="457200"/>
          </a:xfrm>
          <a:prstGeom prst="rect">
            <a:avLst/>
          </a:prstGeom>
        </p:spPr>
        <p:txBody>
          <a:bodyPr vert="horz" anchor="ctr"/>
          <a:lstStyle>
            <a:lvl1pPr>
              <a:defRPr sz="1200"/>
            </a:lvl1pPr>
            <a:extLst/>
          </a:lstStyle>
          <a:p>
            <a:fld id="{169B2101-2E9F-420A-91A3-890890D84497}" type="slidenum">
              <a:rPr lang="en-US" sz="1200" smtClean="0"/>
              <a:pPr/>
              <a:t>‹#›</a:t>
            </a:fld>
            <a:endParaRPr lang="en-US" sz="1200" dirty="0"/>
          </a:p>
        </p:txBody>
      </p:sp>
      <p:grpSp>
        <p:nvGrpSpPr>
          <p:cNvPr id="2" name="Group 23"/>
          <p:cNvGrpSpPr/>
          <p:nvPr/>
        </p:nvGrpSpPr>
        <p:grpSpPr>
          <a:xfrm>
            <a:off x="11555" y="2000250"/>
            <a:ext cx="133351" cy="533400"/>
            <a:chOff x="0" y="2000250"/>
            <a:chExt cx="3733800" cy="533400"/>
          </a:xfrm>
        </p:grpSpPr>
        <p:sp>
          <p:nvSpPr>
            <p:cNvPr id="3" name="Rectangle 14"/>
            <p:cNvSpPr/>
            <p:nvPr/>
          </p:nvSpPr>
          <p:spPr>
            <a:xfrm>
              <a:off x="0" y="2381250"/>
              <a:ext cx="373380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8" name="Rectangle 14"/>
            <p:cNvSpPr/>
            <p:nvPr/>
          </p:nvSpPr>
          <p:spPr>
            <a:xfrm>
              <a:off x="0" y="2305050"/>
              <a:ext cx="373380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4" name="Rectangle 14"/>
            <p:cNvSpPr/>
            <p:nvPr/>
          </p:nvSpPr>
          <p:spPr>
            <a:xfrm>
              <a:off x="0" y="2228850"/>
              <a:ext cx="373380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
          <p:nvSpPr>
            <p:cNvPr id="12" name="Rectangle 14"/>
            <p:cNvSpPr/>
            <p:nvPr/>
          </p:nvSpPr>
          <p:spPr>
            <a:xfrm>
              <a:off x="0" y="2152650"/>
              <a:ext cx="373380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a:p>
          </p:txBody>
        </p:sp>
        <p:sp>
          <p:nvSpPr>
            <p:cNvPr id="9" name="Rectangle 14"/>
            <p:cNvSpPr/>
            <p:nvPr/>
          </p:nvSpPr>
          <p:spPr>
            <a:xfrm>
              <a:off x="0" y="2076450"/>
              <a:ext cx="373380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1" name="Rectangle 14"/>
            <p:cNvSpPr/>
            <p:nvPr/>
          </p:nvSpPr>
          <p:spPr>
            <a:xfrm>
              <a:off x="0" y="20002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31" name="Rectangle 14"/>
            <p:cNvSpPr/>
            <p:nvPr/>
          </p:nvSpPr>
          <p:spPr>
            <a:xfrm>
              <a:off x="0" y="2457450"/>
              <a:ext cx="373380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grpSp>
        <p:nvGrpSpPr>
          <p:cNvPr id="10" name="Group 35"/>
          <p:cNvGrpSpPr/>
          <p:nvPr/>
        </p:nvGrpSpPr>
        <p:grpSpPr>
          <a:xfrm>
            <a:off x="8584055" y="2000251"/>
            <a:ext cx="552451" cy="542925"/>
            <a:chOff x="8667750" y="2000250"/>
            <a:chExt cx="476250" cy="542925"/>
          </a:xfrm>
        </p:grpSpPr>
        <p:sp>
          <p:nvSpPr>
            <p:cNvPr id="13" name="Rectangle 14"/>
            <p:cNvSpPr/>
            <p:nvPr/>
          </p:nvSpPr>
          <p:spPr>
            <a:xfrm>
              <a:off x="8667750" y="2381250"/>
              <a:ext cx="476250" cy="76200"/>
            </a:xfrm>
            <a:prstGeom prst="rect">
              <a:avLst/>
            </a:prstGeom>
          </p:spPr>
          <p:style>
            <a:lnRef idx="1">
              <a:schemeClr val="accent6"/>
            </a:lnRef>
            <a:fillRef idx="3">
              <a:schemeClr val="accent6"/>
            </a:fillRef>
            <a:effectRef idx="3">
              <a:schemeClr val="accent6"/>
            </a:effectRef>
            <a:fontRef idx="minor">
              <a:schemeClr val="lt1"/>
            </a:fontRef>
          </p:style>
          <p:txBody>
            <a:bodyPr anchor="ctr"/>
            <a:lstStyle>
              <a:extLst/>
            </a:lstStyle>
            <a:p>
              <a:pPr algn="ctr"/>
              <a:endParaRPr lang="en-US"/>
            </a:p>
          </p:txBody>
        </p:sp>
        <p:sp>
          <p:nvSpPr>
            <p:cNvPr id="24" name="Rectangle 14"/>
            <p:cNvSpPr/>
            <p:nvPr/>
          </p:nvSpPr>
          <p:spPr>
            <a:xfrm>
              <a:off x="8667750" y="2305050"/>
              <a:ext cx="476250" cy="76200"/>
            </a:xfrm>
            <a:prstGeom prst="rect">
              <a:avLst/>
            </a:prstGeom>
          </p:spPr>
          <p:style>
            <a:lnRef idx="1">
              <a:schemeClr val="accent5"/>
            </a:lnRef>
            <a:fillRef idx="3">
              <a:schemeClr val="accent5"/>
            </a:fillRef>
            <a:effectRef idx="3">
              <a:schemeClr val="accent5"/>
            </a:effectRef>
            <a:fontRef idx="minor">
              <a:schemeClr val="lt1"/>
            </a:fontRef>
          </p:style>
          <p:txBody>
            <a:bodyPr anchor="ctr"/>
            <a:lstStyle>
              <a:extLst/>
            </a:lstStyle>
            <a:p>
              <a:pPr algn="ctr"/>
              <a:endParaRPr lang="en-US"/>
            </a:p>
          </p:txBody>
        </p:sp>
        <p:sp>
          <p:nvSpPr>
            <p:cNvPr id="19" name="Rectangle 14"/>
            <p:cNvSpPr/>
            <p:nvPr/>
          </p:nvSpPr>
          <p:spPr>
            <a:xfrm>
              <a:off x="8667750" y="2228850"/>
              <a:ext cx="476250" cy="76200"/>
            </a:xfrm>
            <a:prstGeom prst="rect">
              <a:avLst/>
            </a:prstGeom>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dirty="0"/>
            </a:p>
          </p:txBody>
        </p:sp>
        <p:sp>
          <p:nvSpPr>
            <p:cNvPr id="30" name="Rectangle 14"/>
            <p:cNvSpPr/>
            <p:nvPr/>
          </p:nvSpPr>
          <p:spPr>
            <a:xfrm>
              <a:off x="8667750" y="2152650"/>
              <a:ext cx="476250" cy="76200"/>
            </a:xfrm>
            <a:prstGeom prst="rect">
              <a:avLst/>
            </a:prstGeom>
          </p:spPr>
          <p:style>
            <a:lnRef idx="1">
              <a:schemeClr val="accent3"/>
            </a:lnRef>
            <a:fillRef idx="3">
              <a:schemeClr val="accent3"/>
            </a:fillRef>
            <a:effectRef idx="3">
              <a:schemeClr val="accent3"/>
            </a:effectRef>
            <a:fontRef idx="minor">
              <a:schemeClr val="lt1"/>
            </a:fontRef>
          </p:style>
          <p:txBody>
            <a:bodyPr anchor="ctr"/>
            <a:lstStyle>
              <a:extLst/>
            </a:lstStyle>
            <a:p>
              <a:pPr algn="ctr"/>
              <a:endParaRPr lang="en-US" dirty="0"/>
            </a:p>
          </p:txBody>
        </p:sp>
        <p:sp>
          <p:nvSpPr>
            <p:cNvPr id="17" name="Rectangle 14"/>
            <p:cNvSpPr/>
            <p:nvPr/>
          </p:nvSpPr>
          <p:spPr>
            <a:xfrm>
              <a:off x="8667750" y="2076450"/>
              <a:ext cx="476250" cy="76200"/>
            </a:xfrm>
            <a:prstGeom prst="rect">
              <a:avLst/>
            </a:prstGeom>
          </p:spPr>
          <p:style>
            <a:lnRef idx="1">
              <a:schemeClr val="accent2"/>
            </a:lnRef>
            <a:fillRef idx="3">
              <a:schemeClr val="accent2"/>
            </a:fillRef>
            <a:effectRef idx="3">
              <a:schemeClr val="accent2"/>
            </a:effectRef>
            <a:fontRef idx="minor">
              <a:schemeClr val="lt1"/>
            </a:fontRef>
          </p:style>
          <p:txBody>
            <a:bodyPr anchor="ctr"/>
            <a:lstStyle>
              <a:extLst/>
            </a:lstStyle>
            <a:p>
              <a:pPr algn="ctr"/>
              <a:endParaRPr lang="en-US"/>
            </a:p>
          </p:txBody>
        </p:sp>
        <p:sp>
          <p:nvSpPr>
            <p:cNvPr id="16" name="Rectangle 14"/>
            <p:cNvSpPr/>
            <p:nvPr/>
          </p:nvSpPr>
          <p:spPr>
            <a:xfrm>
              <a:off x="8667750" y="2000250"/>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sp>
          <p:nvSpPr>
            <p:cNvPr id="15" name="Rectangle 14"/>
            <p:cNvSpPr/>
            <p:nvPr/>
          </p:nvSpPr>
          <p:spPr>
            <a:xfrm>
              <a:off x="8667750" y="2466975"/>
              <a:ext cx="476250" cy="76200"/>
            </a:xfrm>
            <a:prstGeom prst="rect">
              <a:avLst/>
            </a:prstGeom>
          </p:spPr>
          <p:style>
            <a:lnRef idx="1">
              <a:schemeClr val="accent1"/>
            </a:lnRef>
            <a:fillRef idx="3">
              <a:schemeClr val="accent1"/>
            </a:fillRef>
            <a:effectRef idx="3">
              <a:schemeClr val="accent1"/>
            </a:effectRef>
            <a:fontRef idx="minor">
              <a:schemeClr val="lt1"/>
            </a:fontRef>
          </p:style>
          <p:txBody>
            <a:bodyPr anchor="ctr"/>
            <a:lstStyle>
              <a:extLst/>
            </a:lstStyle>
            <a:p>
              <a:pPr algn="ctr"/>
              <a:endParaRPr lang="en-US"/>
            </a:p>
          </p:txBody>
        </p:sp>
      </p:grpSp>
      <p:sp>
        <p:nvSpPr>
          <p:cNvPr id="23" name="Oval 28"/>
          <p:cNvSpPr/>
          <p:nvPr/>
        </p:nvSpPr>
        <p:spPr>
          <a:xfrm>
            <a:off x="8572500" y="6324600"/>
            <a:ext cx="152400" cy="152400"/>
          </a:xfrm>
          <a:prstGeom prst="ellipse">
            <a:avLst/>
          </a:prstGeom>
          <a:effectLst/>
        </p:spPr>
        <p:style>
          <a:lnRef idx="1">
            <a:schemeClr val="accent4"/>
          </a:lnRef>
          <a:fillRef idx="3">
            <a:schemeClr val="accent4"/>
          </a:fillRef>
          <a:effectRef idx="3">
            <a:schemeClr val="accent4"/>
          </a:effectRef>
          <a:fontRef idx="minor">
            <a:schemeClr val="lt1"/>
          </a:fontRef>
        </p:style>
        <p:txBody>
          <a:bodyPr anchor="ctr"/>
          <a:lstStyle>
            <a:extLst/>
          </a:lstStyle>
          <a:p>
            <a:pPr algn="ctr"/>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ransition spd="med"/>
  <p:timing>
    <p:tnLst>
      <p:par>
        <p:cTn id="1" dur="indefinite" restart="never" nodeType="tmRoot"/>
      </p:par>
    </p:tnLst>
  </p:timing>
  <p:txStyles>
    <p:titleStyle>
      <a:lvl1pPr algn="l" rtl="0" eaLnBrk="1" latinLnBrk="0" hangingPunct="1">
        <a:spcBef>
          <a:spcPct val="0"/>
        </a:spcBef>
        <a:buNone/>
        <a:defRPr sz="36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extLst/>
    </p:titleStyle>
    <p:bodyStyle>
      <a:lvl1pPr marL="342900" indent="-342900" algn="l" rtl="0" eaLnBrk="1" latinLnBrk="0" hangingPunct="1">
        <a:spcBef>
          <a:spcPct val="20000"/>
        </a:spcBef>
        <a:buChar char="•"/>
        <a:defRPr sz="2000">
          <a:solidFill>
            <a:schemeClr val="tx1"/>
          </a:solidFill>
          <a:latin typeface="+mn-lt"/>
          <a:ea typeface="+mn-ea"/>
          <a:cs typeface="+mn-cs"/>
        </a:defRPr>
      </a:lvl1pPr>
      <a:lvl2pPr marL="742950" indent="-285750" algn="l" rtl="0" eaLnBrk="1" latinLnBrk="0" hangingPunct="1">
        <a:spcBef>
          <a:spcPct val="20000"/>
        </a:spcBef>
        <a:buChar char="–"/>
        <a:defRPr sz="2000">
          <a:solidFill>
            <a:schemeClr val="tx1"/>
          </a:solidFill>
          <a:latin typeface="+mn-lt"/>
          <a:ea typeface="+mn-ea"/>
          <a:cs typeface="+mn-cs"/>
        </a:defRPr>
      </a:lvl2pPr>
      <a:lvl3pPr marL="1143000" indent="-228600" algn="l" rtl="0" eaLnBrk="1" latinLnBrk="0" hangingPunct="1">
        <a:spcBef>
          <a:spcPct val="20000"/>
        </a:spcBef>
        <a:buChar char="•"/>
        <a:defRPr sz="2000">
          <a:solidFill>
            <a:schemeClr val="tx1"/>
          </a:solidFill>
          <a:latin typeface="+mn-lt"/>
          <a:ea typeface="+mn-ea"/>
          <a:cs typeface="+mn-cs"/>
        </a:defRPr>
      </a:lvl3pPr>
      <a:lvl4pPr marL="1600200" indent="-228600" algn="l" rtl="0" eaLnBrk="1" latinLnBrk="0" hangingPunct="1">
        <a:spcBef>
          <a:spcPct val="20000"/>
        </a:spcBef>
        <a:buChar char="–"/>
        <a:defRPr sz="2000">
          <a:solidFill>
            <a:schemeClr val="tx1"/>
          </a:solidFill>
          <a:latin typeface="+mn-lt"/>
          <a:ea typeface="+mn-ea"/>
          <a:cs typeface="+mn-cs"/>
        </a:defRPr>
      </a:lvl4pPr>
      <a:lvl5pPr marL="2057400" indent="-228600" algn="l" rtl="0" eaLnBrk="1" latinLnBrk="0" hangingPunct="1">
        <a:spcBef>
          <a:spcPct val="20000"/>
        </a:spcBef>
        <a:buChar char="»"/>
        <a:defRPr sz="20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8F67D422-08A8-451B-9A67-21962FC4B660}" type="datetimeFigureOut">
              <a:rPr lang="en-US" sz="1100" smtClean="0"/>
              <a:pPr algn="r"/>
              <a:t>9/26/2018</a:t>
            </a:fld>
            <a:endParaRPr lang="en-US" sz="1050"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1200"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B2101-2E9F-420A-91A3-890890D84497}" type="slidenum">
              <a:rPr lang="en-US" sz="1200" smtClean="0"/>
              <a:pPr/>
              <a:t>‹#›</a:t>
            </a:fld>
            <a:endParaRPr lang="en-US" sz="1200"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057400" y="685800"/>
            <a:ext cx="6509239" cy="3886200"/>
          </a:xfrm>
        </p:spPr>
        <p:txBody>
          <a:bodyPr/>
          <a:lstStyle/>
          <a:p>
            <a:r>
              <a:rPr smtClean="0"/>
              <a:t>Internet Banking</a:t>
            </a:r>
            <a:br>
              <a:rPr smtClean="0"/>
            </a:br>
            <a:endParaRPr lang="en-US" dirty="0"/>
          </a:p>
        </p:txBody>
      </p:sp>
    </p:spTree>
  </p:cSld>
  <p:clrMapOvr>
    <a:masterClrMapping/>
  </p:clrMapOvr>
  <p:transition spd="med">
    <p:pull dir="l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57158" y="500042"/>
            <a:ext cx="5205442" cy="5840435"/>
          </a:xfrm>
          <a:prstGeom prst="rect">
            <a:avLst/>
          </a:prstGeom>
        </p:spPr>
        <p:txBody>
          <a:bodyPr>
            <a:normAutofit fontScale="92500" lnSpcReduction="10000"/>
          </a:bodyPr>
          <a:lstStyle/>
          <a:p>
            <a:pPr marL="342900" marR="0" lvl="0" indent="-342900" algn="l" defTabSz="914400" rtl="0" eaLnBrk="1" fontAlgn="auto" latinLnBrk="0" hangingPunct="1">
              <a:lnSpc>
                <a:spcPct val="150000"/>
              </a:lnSpc>
              <a:spcBef>
                <a:spcPct val="20000"/>
              </a:spcBef>
              <a:spcAft>
                <a:spcPts val="0"/>
              </a:spcAft>
              <a:buClr>
                <a:schemeClr val="bg2"/>
              </a:buClr>
              <a:buSzTx/>
              <a:buFont typeface="Wingdings" pitchFamily="2" charset="2"/>
              <a:buChar char="v"/>
              <a:tabLst/>
              <a:defRPr/>
            </a:pPr>
            <a:r>
              <a:rPr kumimoji="0" lang="en-IN" sz="3500" b="1" i="0" u="none" strike="noStrike" kern="0" cap="none" spc="0" normalizeH="0" baseline="0" noProof="0" dirty="0" smtClean="0">
                <a:ln>
                  <a:noFill/>
                </a:ln>
                <a:effectLst/>
                <a:uLnTx/>
                <a:uFillTx/>
                <a:latin typeface="Book Antiqua" pitchFamily="18" charset="0"/>
                <a:ea typeface="+mn-ea"/>
                <a:cs typeface="+mn-cs"/>
              </a:rPr>
              <a:t>STEP 4:</a:t>
            </a:r>
            <a:endParaRPr kumimoji="0" lang="en-IN" sz="3500" b="0" i="0" u="none" strike="noStrike" kern="0" cap="none" spc="0" normalizeH="0" baseline="0" noProof="0" dirty="0" smtClean="0">
              <a:ln>
                <a:noFill/>
              </a:ln>
              <a:effectLst/>
              <a:uLnTx/>
              <a:uFillTx/>
              <a:latin typeface="Book Antiqua" pitchFamily="18" charset="0"/>
              <a:ea typeface="+mn-ea"/>
              <a:cs typeface="+mn-cs"/>
            </a:endParaRP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Login to your Internet account                                          </a:t>
            </a: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a:t>
            </a: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It generally requires you to enter your registration number or login ID                                                         </a:t>
            </a: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a:t>
            </a: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You will also have to enter your </a:t>
            </a: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password – either by typing it in, or </a:t>
            </a: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by clicking on letters and numbers </a:t>
            </a:r>
          </a:p>
          <a:p>
            <a:pPr marL="342900" marR="0" lvl="0" indent="-342900" algn="l" defTabSz="914400" rtl="0" eaLnBrk="1" fontAlgn="auto" latinLnBrk="0" hangingPunct="1">
              <a:lnSpc>
                <a:spcPct val="16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onscreen</a:t>
            </a:r>
            <a:endParaRPr kumimoji="0" lang="en-IN" sz="2400" b="1" i="0" u="none" strike="noStrike" kern="0" cap="none" spc="0" normalizeH="0" baseline="0" noProof="0" dirty="0">
              <a:ln>
                <a:noFill/>
              </a:ln>
              <a:effectLst>
                <a:outerShdw blurRad="38100" dist="38100" dir="2700000" algn="tl">
                  <a:srgbClr val="000000">
                    <a:alpha val="43137"/>
                  </a:srgbClr>
                </a:outerShdw>
              </a:effectLst>
              <a:uLnTx/>
              <a:uFillTx/>
              <a:latin typeface="Berlin Sans FB Demi" pitchFamily="34" charset="0"/>
            </a:endParaRPr>
          </a:p>
        </p:txBody>
      </p:sp>
      <p:pic>
        <p:nvPicPr>
          <p:cNvPr id="2050" name="Picture 2"/>
          <p:cNvPicPr>
            <a:picLocks noChangeAspect="1" noChangeArrowheads="1"/>
          </p:cNvPicPr>
          <p:nvPr/>
        </p:nvPicPr>
        <p:blipFill>
          <a:blip r:embed="rId2"/>
          <a:srcRect/>
          <a:stretch>
            <a:fillRect/>
          </a:stretch>
        </p:blipFill>
        <p:spPr bwMode="auto">
          <a:xfrm>
            <a:off x="5638800" y="2514600"/>
            <a:ext cx="3276600" cy="3352800"/>
          </a:xfrm>
          <a:prstGeom prst="rect">
            <a:avLst/>
          </a:prstGeom>
          <a:noFill/>
          <a:ln w="9525">
            <a:noFill/>
            <a:miter lim="800000"/>
            <a:headEnd/>
            <a:tailEnd/>
          </a:ln>
          <a:effectLst/>
        </p:spPr>
      </p:pic>
    </p:spTree>
  </p:cSld>
  <p:clrMapOvr>
    <a:masterClrMapping/>
  </p:clrMapOvr>
  <p:transition spd="med">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381000" y="381000"/>
            <a:ext cx="8229600" cy="5840435"/>
          </a:xfrm>
          <a:prstGeom prst="rect">
            <a:avLst/>
          </a:prstGeom>
        </p:spPr>
        <p:txBody>
          <a:bodyPr>
            <a:normAutofit lnSpcReduction="10000"/>
          </a:bodyPr>
          <a:lstStyle/>
          <a:p>
            <a:pPr marL="342900" marR="0" lvl="0" indent="-342900" algn="l" defTabSz="914400" rtl="0" eaLnBrk="1" fontAlgn="auto" latinLnBrk="0" hangingPunct="1">
              <a:lnSpc>
                <a:spcPct val="150000"/>
              </a:lnSpc>
              <a:spcBef>
                <a:spcPct val="20000"/>
              </a:spcBef>
              <a:spcAft>
                <a:spcPts val="0"/>
              </a:spcAft>
              <a:buClr>
                <a:schemeClr val="bg2"/>
              </a:buClr>
              <a:buSzTx/>
              <a:buFont typeface="Wingdings" pitchFamily="2" charset="2"/>
              <a:buChar char="v"/>
              <a:tabLst/>
              <a:defRPr/>
            </a:pPr>
            <a:r>
              <a:rPr kumimoji="0" lang="en-IN" sz="3200" b="1" i="0" u="none" strike="noStrike" kern="0" cap="none" spc="0" normalizeH="0" baseline="0" noProof="0" dirty="0" smtClean="0">
                <a:ln>
                  <a:noFill/>
                </a:ln>
                <a:effectLst/>
                <a:uLnTx/>
                <a:uFillTx/>
                <a:latin typeface="Arial Rounded MT Bold" pitchFamily="34" charset="0"/>
              </a:rPr>
              <a:t>STEP 5:</a:t>
            </a:r>
            <a:endParaRPr kumimoji="0" lang="en-IN" sz="3200" b="0" i="0" u="none" strike="noStrike" kern="0" cap="none" spc="0" normalizeH="0" baseline="0" noProof="0" dirty="0" smtClean="0">
              <a:ln>
                <a:noFill/>
              </a:ln>
              <a:effectLst/>
              <a:uLnTx/>
              <a:uFillTx/>
              <a:latin typeface="Arial Rounded MT Bold" pitchFamily="34" charset="0"/>
            </a:endParaRP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0" i="0" u="none" strike="noStrike" kern="0" cap="none" spc="0" normalizeH="0" baseline="0" noProof="0" dirty="0" smtClean="0">
                <a:ln>
                  <a:noFill/>
                </a:ln>
                <a:effectLst/>
                <a:uLnTx/>
                <a:uFillTx/>
                <a:latin typeface="Berlin Sans FB Demi" pitchFamily="34" charset="0"/>
              </a:rPr>
              <a:t>    </a:t>
            </a: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Some banks have a two stage authentication process </a:t>
            </a:r>
          </a:p>
          <a:p>
            <a:pPr marL="742950" marR="0" lvl="1" indent="-285750" algn="r" defTabSz="914400" rtl="0" eaLnBrk="1" fontAlgn="auto" latinLnBrk="0" hangingPunct="1">
              <a:lnSpc>
                <a:spcPct val="150000"/>
              </a:lnSpc>
              <a:spcBef>
                <a:spcPct val="20000"/>
              </a:spcBef>
              <a:spcAft>
                <a:spcPts val="0"/>
              </a:spcAft>
              <a:buClrTx/>
              <a:buSzTx/>
              <a:buFont typeface="Book Antiqua" pitchFamily="18" charset="0"/>
              <a:buChar char="―"/>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an additional security measure to protect customers’ accounts and personal data. </a:t>
            </a: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a:t>
            </a: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If a two-stage process, you’ll then have to enter another code. </a:t>
            </a: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The code may be generated by a security token </a:t>
            </a: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the bank gives you when you register for </a:t>
            </a: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Internet banking, or it could be contained in an </a:t>
            </a: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SMS message the bank sends to your mobile </a:t>
            </a:r>
          </a:p>
          <a:p>
            <a:pPr marL="342900" marR="0" lvl="0" indent="-342900" algn="r"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phone.</a:t>
            </a:r>
            <a:endParaRPr kumimoji="0" lang="en-IN" sz="2000" b="1" i="0" u="none" strike="noStrike" kern="0" cap="none" spc="0" normalizeH="0" baseline="0" noProof="0" dirty="0">
              <a:ln>
                <a:noFill/>
              </a:ln>
              <a:effectLst>
                <a:outerShdw blurRad="38100" dist="38100" dir="2700000" algn="tl">
                  <a:srgbClr val="000000">
                    <a:alpha val="43137"/>
                  </a:srgbClr>
                </a:outerShdw>
              </a:effectLst>
              <a:uLnTx/>
              <a:uFillTx/>
              <a:latin typeface="Berlin Sans FB Demi" pitchFamily="34" charset="0"/>
            </a:endParaRPr>
          </a:p>
        </p:txBody>
      </p:sp>
      <p:pic>
        <p:nvPicPr>
          <p:cNvPr id="3074" name="Picture 2"/>
          <p:cNvPicPr>
            <a:picLocks noChangeAspect="1" noChangeArrowheads="1"/>
          </p:cNvPicPr>
          <p:nvPr/>
        </p:nvPicPr>
        <p:blipFill>
          <a:blip r:embed="rId2"/>
          <a:srcRect/>
          <a:stretch>
            <a:fillRect/>
          </a:stretch>
        </p:blipFill>
        <p:spPr bwMode="auto">
          <a:xfrm>
            <a:off x="533400" y="4038600"/>
            <a:ext cx="1828800" cy="1790700"/>
          </a:xfrm>
          <a:prstGeom prst="rect">
            <a:avLst/>
          </a:prstGeom>
          <a:noFill/>
          <a:ln w="9525">
            <a:noFill/>
            <a:miter lim="800000"/>
            <a:headEnd/>
            <a:tailEnd/>
          </a:ln>
          <a:effectLst/>
        </p:spPr>
      </p:pic>
    </p:spTree>
  </p:cSld>
  <p:clrMapOvr>
    <a:masterClrMapping/>
  </p:clrMapOvr>
  <p:transition spd="med">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857232"/>
            <a:ext cx="8229600" cy="5268931"/>
          </a:xfrm>
          <a:prstGeom prst="rect">
            <a:avLst/>
          </a:prstGeom>
        </p:spPr>
        <p:txBody>
          <a:bodyPr/>
          <a:lstStyle/>
          <a:p>
            <a:pPr marL="342900" marR="0" lvl="0" indent="-342900" algn="l" defTabSz="914400" rtl="0" eaLnBrk="1" fontAlgn="auto" latinLnBrk="0" hangingPunct="1">
              <a:lnSpc>
                <a:spcPct val="200000"/>
              </a:lnSpc>
              <a:spcBef>
                <a:spcPct val="20000"/>
              </a:spcBef>
              <a:spcAft>
                <a:spcPts val="0"/>
              </a:spcAft>
              <a:buClr>
                <a:schemeClr val="bg2"/>
              </a:buClr>
              <a:buSzTx/>
              <a:buFont typeface="Wingdings" pitchFamily="2" charset="2"/>
              <a:buChar char="v"/>
              <a:tabLst/>
              <a:defRPr/>
            </a:pPr>
            <a:r>
              <a:rPr kumimoji="0" lang="en-IN" sz="3600" b="1" i="0" u="none" strike="noStrike" kern="0" cap="none" spc="0" normalizeH="0" baseline="0" noProof="0" dirty="0" smtClean="0">
                <a:ln>
                  <a:noFill/>
                </a:ln>
                <a:effectLst/>
                <a:uLnTx/>
                <a:uFillTx/>
                <a:latin typeface="Book Antiqua" pitchFamily="18" charset="0"/>
                <a:ea typeface="+mn-ea"/>
                <a:cs typeface="+mn-cs"/>
              </a:rPr>
              <a:t>STEP 6:</a:t>
            </a:r>
            <a:endParaRPr kumimoji="0" lang="en-IN" sz="3600" b="0" i="0" u="none" strike="noStrike" kern="0" cap="none" spc="0" normalizeH="0" baseline="0" noProof="0" dirty="0" smtClean="0">
              <a:ln>
                <a:noFill/>
              </a:ln>
              <a:effectLst/>
              <a:uLnTx/>
              <a:uFillTx/>
              <a:latin typeface="Book Antiqua" pitchFamily="18" charset="0"/>
              <a:ea typeface="+mn-ea"/>
              <a:cs typeface="+mn-cs"/>
            </a:endParaRPr>
          </a:p>
          <a:p>
            <a:pPr marL="342900" marR="0" lvl="0" indent="-342900" algn="l" defTabSz="914400" rtl="0" eaLnBrk="1" fontAlgn="auto" latinLnBrk="0" hangingPunct="1">
              <a:lnSpc>
                <a:spcPct val="200000"/>
              </a:lnSpc>
              <a:spcBef>
                <a:spcPct val="20000"/>
              </a:spcBef>
              <a:spcAft>
                <a:spcPts val="0"/>
              </a:spcAft>
              <a:buClrTx/>
              <a:buSzTx/>
              <a:buFontTx/>
              <a:buNone/>
              <a:tabLst/>
              <a:defRPr/>
            </a:pPr>
            <a:r>
              <a:rPr kumimoji="0" lang="en-IN" sz="2800" b="0" i="0" u="none" strike="noStrike" kern="0" cap="none" spc="0" normalizeH="0" baseline="0" noProof="0" dirty="0" smtClean="0">
                <a:ln>
                  <a:noFill/>
                </a:ln>
                <a:effectLst/>
                <a:uLnTx/>
                <a:uFillTx/>
                <a:latin typeface="Book Antiqua" pitchFamily="18" charset="0"/>
                <a:ea typeface="+mn-ea"/>
                <a:cs typeface="+mn-cs"/>
              </a:rPr>
              <a:t>     </a:t>
            </a:r>
            <a:r>
              <a:rPr kumimoji="0" lang="en-IN" sz="28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If you’ve entered the correct information at all these stages, you’ll gain access to your accounts and be able to begin your Internet banking</a:t>
            </a:r>
            <a:endParaRPr kumimoji="0" lang="en-IN" sz="2800" b="1" i="0" u="none" strike="noStrike" kern="0" cap="none" spc="0" normalizeH="0" baseline="0" noProof="0" dirty="0">
              <a:ln>
                <a:noFill/>
              </a:ln>
              <a:effectLst>
                <a:outerShdw blurRad="38100" dist="38100" dir="2700000" algn="tl">
                  <a:srgbClr val="000000">
                    <a:alpha val="43137"/>
                  </a:srgbClr>
                </a:outerShdw>
              </a:effectLst>
              <a:uLnTx/>
              <a:uFillTx/>
              <a:latin typeface="Berlin Sans FB Demi" pitchFamily="34" charset="0"/>
            </a:endParaRPr>
          </a:p>
        </p:txBody>
      </p:sp>
      <p:pic>
        <p:nvPicPr>
          <p:cNvPr id="6" name="Picture 5" descr="A cartoon piggy bank plugged into a laptop computer.&#10;"/>
          <p:cNvPicPr/>
          <p:nvPr/>
        </p:nvPicPr>
        <p:blipFill>
          <a:blip r:embed="rId2" cstate="print"/>
          <a:srcRect/>
          <a:stretch>
            <a:fillRect/>
          </a:stretch>
        </p:blipFill>
        <p:spPr bwMode="auto">
          <a:xfrm>
            <a:off x="5643570" y="3571876"/>
            <a:ext cx="3500430" cy="3286124"/>
          </a:xfrm>
          <a:prstGeom prst="rect">
            <a:avLst/>
          </a:prstGeom>
          <a:noFill/>
          <a:ln w="9525">
            <a:noFill/>
            <a:miter lim="800000"/>
            <a:headEnd/>
            <a:tailEnd/>
          </a:ln>
          <a:effectLst>
            <a:softEdge rad="317500"/>
          </a:effectLst>
        </p:spPr>
      </p:pic>
    </p:spTree>
  </p:cSld>
  <p:clrMapOvr>
    <a:masterClrMapping/>
  </p:clrMapOvr>
  <p:transition spd="med">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28596" y="152400"/>
            <a:ext cx="8229600" cy="6705600"/>
          </a:xfrm>
          <a:prstGeom prst="rect">
            <a:avLst/>
          </a:prstGeom>
        </p:spPr>
        <p:txBody>
          <a:bodyPr>
            <a:normAutofit/>
          </a:bodyPr>
          <a:lstStyle/>
          <a:p>
            <a:pPr marL="342900" marR="0" lvl="0" indent="-342900" algn="l" defTabSz="914400" rtl="0" eaLnBrk="1" fontAlgn="auto" latinLnBrk="0" hangingPunct="1">
              <a:lnSpc>
                <a:spcPct val="150000"/>
              </a:lnSpc>
              <a:spcBef>
                <a:spcPct val="20000"/>
              </a:spcBef>
              <a:spcAft>
                <a:spcPts val="0"/>
              </a:spcAft>
              <a:buClr>
                <a:schemeClr val="bg2"/>
              </a:buClr>
              <a:buSzTx/>
              <a:buFont typeface="Wingdings" pitchFamily="2" charset="2"/>
              <a:buChar char="v"/>
              <a:tabLst/>
              <a:defRPr/>
            </a:pPr>
            <a:r>
              <a:rPr kumimoji="0" lang="en-IN" sz="3500" b="1" i="0" u="none" strike="noStrike" kern="0" cap="none" spc="0" normalizeH="0" baseline="0" noProof="0" dirty="0" smtClean="0">
                <a:ln>
                  <a:noFill/>
                </a:ln>
                <a:effectLst/>
                <a:uLnTx/>
                <a:uFillTx/>
                <a:latin typeface="Book Antiqua" pitchFamily="18" charset="0"/>
                <a:ea typeface="+mn-ea"/>
                <a:cs typeface="+mn-cs"/>
              </a:rPr>
              <a:t>STEP 7:</a:t>
            </a:r>
            <a:endParaRPr kumimoji="0" lang="en-IN" sz="2000" b="0" i="0" u="none" strike="noStrike" kern="0" cap="none" spc="0" normalizeH="0" baseline="0" noProof="0" dirty="0" smtClean="0">
              <a:ln>
                <a:noFill/>
              </a:ln>
              <a:effectLst/>
              <a:uLnTx/>
              <a:uFillTx/>
              <a:latin typeface="Book Antiqua" pitchFamily="18" charset="0"/>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000" b="0" i="0" u="none" strike="noStrike" kern="0" cap="none" spc="0" normalizeH="0" baseline="0" noProof="0" dirty="0" smtClean="0">
                <a:ln>
                  <a:noFill/>
                </a:ln>
                <a:effectLst/>
                <a:uLnTx/>
                <a:uFillTx/>
                <a:latin typeface="Book Antiqua" pitchFamily="18" charset="0"/>
                <a:ea typeface="+mn-ea"/>
                <a:cs typeface="+mn-cs"/>
              </a:rPr>
              <a:t>      </a:t>
            </a: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Once you’ve got online access to your accounts you’ll see the different types of transactions that you can perform. Usually on the left side of the screen there will be a list of functions. Click on a function to open it.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For example, if you want to transfer funds, click on the button or icon labelled ‘Transfers’ or something similar. You’ll need to complete the required data.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Remember – make sure that you have the right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BSB (Bank State Branch </a:t>
            </a:r>
            <a:r>
              <a:rPr kumimoji="0" lang="en-IN" sz="2000" b="1" i="0" u="none" strike="noStrike" kern="0" cap="none" spc="0" normalizeH="0" noProof="0" dirty="0" smtClean="0">
                <a:ln>
                  <a:noFill/>
                </a:ln>
                <a:effectLst>
                  <a:outerShdw blurRad="38100" dist="38100" dir="2700000" algn="tl">
                    <a:srgbClr val="000000">
                      <a:alpha val="43137"/>
                    </a:srgbClr>
                  </a:outerShdw>
                </a:effectLst>
                <a:uLnTx/>
                <a:uFillTx/>
                <a:latin typeface="Berlin Sans FB Demi" pitchFamily="34" charset="0"/>
              </a:rPr>
              <a:t> </a:t>
            </a:r>
            <a:r>
              <a:rPr kumimoji="0" lang="en-IN" sz="20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code and account number for the beneficiary of the transfer, as this is the information that the bank                        will use to process the transfer.</a:t>
            </a:r>
            <a:endParaRPr kumimoji="0" lang="en-IN" sz="2000" b="1" i="0" u="none" strike="noStrike" kern="0" cap="none" spc="0" normalizeH="0" baseline="0" noProof="0" dirty="0">
              <a:ln>
                <a:noFill/>
              </a:ln>
              <a:effectLst>
                <a:outerShdw blurRad="38100" dist="38100" dir="2700000" algn="tl">
                  <a:srgbClr val="000000">
                    <a:alpha val="43137"/>
                  </a:srgbClr>
                </a:outerShdw>
              </a:effectLst>
              <a:uLnTx/>
              <a:uFillTx/>
              <a:latin typeface="Berlin Sans FB Demi" pitchFamily="34" charset="0"/>
            </a:endParaRPr>
          </a:p>
        </p:txBody>
      </p:sp>
    </p:spTree>
  </p:cSld>
  <p:clrMapOvr>
    <a:masterClrMapping/>
  </p:clrMapOvr>
  <p:transition spd="med">
    <p:wheel spokes="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285728"/>
            <a:ext cx="8229600" cy="5840435"/>
          </a:xfrm>
          <a:prstGeom prst="rect">
            <a:avLst/>
          </a:prstGeom>
        </p:spPr>
        <p:txBody>
          <a:bodyPr>
            <a:noAutofit/>
          </a:bodyPr>
          <a:lstStyle/>
          <a:p>
            <a:pPr marL="342900" marR="0" lvl="0" indent="-342900" algn="l" defTabSz="914400" rtl="0" eaLnBrk="1" fontAlgn="auto" latinLnBrk="0" hangingPunct="1">
              <a:lnSpc>
                <a:spcPct val="150000"/>
              </a:lnSpc>
              <a:spcBef>
                <a:spcPct val="20000"/>
              </a:spcBef>
              <a:spcAft>
                <a:spcPts val="0"/>
              </a:spcAft>
              <a:buClr>
                <a:schemeClr val="bg2"/>
              </a:buClr>
              <a:buSzTx/>
              <a:buFont typeface="Wingdings" pitchFamily="2" charset="2"/>
              <a:buChar char="v"/>
              <a:tabLst/>
              <a:defRPr/>
            </a:pPr>
            <a:r>
              <a:rPr kumimoji="0" lang="en-IN" sz="3600" b="1" i="0" u="none" strike="noStrike" kern="0" cap="none" spc="0" normalizeH="0" baseline="0" noProof="0" dirty="0" smtClean="0">
                <a:ln>
                  <a:noFill/>
                </a:ln>
                <a:effectLst/>
                <a:uLnTx/>
                <a:uFillTx/>
                <a:latin typeface="Book Antiqua" pitchFamily="18" charset="0"/>
                <a:ea typeface="+mn-ea"/>
                <a:cs typeface="+mn-cs"/>
              </a:rPr>
              <a:t>STEP 8:</a:t>
            </a:r>
            <a:endParaRPr kumimoji="0" lang="en-IN" sz="3600" b="0" i="0" u="none" strike="noStrike" kern="0" cap="none" spc="0" normalizeH="0" baseline="0" noProof="0" dirty="0" smtClean="0">
              <a:ln>
                <a:noFill/>
              </a:ln>
              <a:effectLst/>
              <a:uLnTx/>
              <a:uFillTx/>
              <a:latin typeface="Book Antiqua" pitchFamily="18" charset="0"/>
              <a:ea typeface="+mn-ea"/>
              <a:cs typeface="+mn-cs"/>
            </a:endParaRP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800" b="0" i="0" u="none" strike="noStrike" kern="0" cap="none" spc="0" normalizeH="0" baseline="0" noProof="0" dirty="0" smtClean="0">
                <a:ln>
                  <a:noFill/>
                </a:ln>
                <a:effectLst/>
                <a:uLnTx/>
                <a:uFillTx/>
                <a:latin typeface="Book Antiqua" pitchFamily="18" charset="0"/>
                <a:ea typeface="+mn-ea"/>
                <a:cs typeface="+mn-cs"/>
              </a:rPr>
              <a:t>    </a:t>
            </a:r>
            <a:r>
              <a:rPr kumimoji="0" lang="en-IN" sz="28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Once you’ve finished your Internet banking, be sure to log out from your account.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8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8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Most banks also have in place a ‘time-out’ feature, which means that if you’re inactive for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8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a certain period in your Internet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8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banking session, you’ll </a:t>
            </a:r>
          </a:p>
          <a:p>
            <a:pPr marL="342900" marR="0" lvl="0" indent="-342900" algn="l" defTabSz="914400" rtl="0" eaLnBrk="1" fontAlgn="auto" latinLnBrk="0" hangingPunct="1">
              <a:lnSpc>
                <a:spcPct val="150000"/>
              </a:lnSpc>
              <a:spcBef>
                <a:spcPct val="20000"/>
              </a:spcBef>
              <a:spcAft>
                <a:spcPts val="0"/>
              </a:spcAft>
              <a:buClrTx/>
              <a:buSzTx/>
              <a:buFontTx/>
              <a:buNone/>
              <a:tabLst/>
              <a:defRPr/>
            </a:pPr>
            <a:r>
              <a:rPr kumimoji="0" lang="en-IN" sz="28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automatically be logged out.</a:t>
            </a:r>
            <a:endParaRPr kumimoji="0" lang="en-IN" sz="2800" b="1" i="0" u="none" strike="noStrike" kern="0" cap="none" spc="0" normalizeH="0" baseline="0" noProof="0" dirty="0">
              <a:ln>
                <a:noFill/>
              </a:ln>
              <a:effectLst>
                <a:outerShdw blurRad="38100" dist="38100" dir="2700000" algn="tl">
                  <a:srgbClr val="000000">
                    <a:alpha val="43137"/>
                  </a:srgbClr>
                </a:outerShdw>
              </a:effectLst>
              <a:uLnTx/>
              <a:uFillTx/>
              <a:latin typeface="Berlin Sans FB Demi" pitchFamily="34" charset="0"/>
            </a:endParaRPr>
          </a:p>
        </p:txBody>
      </p:sp>
      <p:pic>
        <p:nvPicPr>
          <p:cNvPr id="4099" name="Picture 3"/>
          <p:cNvPicPr>
            <a:picLocks noChangeAspect="1" noChangeArrowheads="1"/>
          </p:cNvPicPr>
          <p:nvPr/>
        </p:nvPicPr>
        <p:blipFill>
          <a:blip r:embed="rId2"/>
          <a:srcRect/>
          <a:stretch>
            <a:fillRect/>
          </a:stretch>
        </p:blipFill>
        <p:spPr bwMode="auto">
          <a:xfrm>
            <a:off x="6400800" y="4114800"/>
            <a:ext cx="2095500" cy="2181225"/>
          </a:xfrm>
          <a:prstGeom prst="rect">
            <a:avLst/>
          </a:prstGeom>
          <a:noFill/>
          <a:ln w="9525">
            <a:noFill/>
            <a:miter lim="800000"/>
            <a:headEnd/>
            <a:tailEnd/>
          </a:ln>
          <a:effectLst/>
        </p:spPr>
      </p:pic>
    </p:spTree>
  </p:cSld>
  <p:clrMapOvr>
    <a:masterClrMapping/>
  </p:clrMapOvr>
  <p:transition spd="med">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828800" y="533400"/>
            <a:ext cx="5334000"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dirty="0" smtClean="0">
                <a:solidFill>
                  <a:schemeClr val="accent2">
                    <a:lumMod val="40000"/>
                    <a:lumOff val="60000"/>
                  </a:schemeClr>
                </a:solidFill>
                <a:effectLst>
                  <a:outerShdw blurRad="38100" dist="38100" dir="2700000" algn="tl">
                    <a:srgbClr val="000000">
                      <a:alpha val="43137"/>
                    </a:srgbClr>
                  </a:outerShdw>
                </a:effectLst>
                <a:latin typeface="Arial Rounded MT Bold" pitchFamily="34" charset="0"/>
              </a:rPr>
              <a:t>Merits/Demerits</a:t>
            </a:r>
            <a:r>
              <a:rPr lang="en-US" sz="2000" b="1" dirty="0" smtClean="0">
                <a:solidFill>
                  <a:schemeClr val="bg2">
                    <a:lumMod val="40000"/>
                    <a:lumOff val="60000"/>
                  </a:schemeClr>
                </a:solidFill>
                <a:effectLst>
                  <a:outerShdw blurRad="38100" dist="38100" dir="2700000" algn="tl">
                    <a:srgbClr val="000000">
                      <a:alpha val="43137"/>
                    </a:srgbClr>
                  </a:outerShdw>
                </a:effectLst>
                <a:latin typeface="Arial Rounded MT Bold" pitchFamily="34" charset="0"/>
              </a:rPr>
              <a:t> of </a:t>
            </a:r>
            <a:r>
              <a:rPr lang="en-US" sz="2000" b="1" u="sng" dirty="0" smtClean="0">
                <a:solidFill>
                  <a:schemeClr val="bg2">
                    <a:lumMod val="40000"/>
                    <a:lumOff val="60000"/>
                  </a:schemeClr>
                </a:solidFill>
                <a:effectLst>
                  <a:outerShdw blurRad="38100" dist="38100" dir="2700000" algn="tl">
                    <a:srgbClr val="000000">
                      <a:alpha val="43137"/>
                    </a:srgbClr>
                  </a:outerShdw>
                </a:effectLst>
                <a:latin typeface="Arial Rounded MT Bold" pitchFamily="34" charset="0"/>
              </a:rPr>
              <a:t>Internet Banking</a:t>
            </a:r>
            <a:endParaRPr lang="en-US" sz="2000" b="1" u="sng" dirty="0">
              <a:solidFill>
                <a:schemeClr val="bg2">
                  <a:lumMod val="40000"/>
                  <a:lumOff val="60000"/>
                </a:schemeClr>
              </a:solidFill>
              <a:effectLst>
                <a:outerShdw blurRad="38100" dist="38100" dir="2700000" algn="tl">
                  <a:srgbClr val="000000">
                    <a:alpha val="43137"/>
                  </a:srgbClr>
                </a:outerShdw>
              </a:effectLst>
              <a:latin typeface="Arial Rounded MT Bold" pitchFamily="34" charset="0"/>
            </a:endParaRPr>
          </a:p>
        </p:txBody>
      </p:sp>
      <p:sp>
        <p:nvSpPr>
          <p:cNvPr id="6" name="TextBox 5"/>
          <p:cNvSpPr txBox="1"/>
          <p:nvPr/>
        </p:nvSpPr>
        <p:spPr>
          <a:xfrm>
            <a:off x="609600" y="1295400"/>
            <a:ext cx="7924800" cy="5386090"/>
          </a:xfrm>
          <a:prstGeom prst="rect">
            <a:avLst/>
          </a:prstGeom>
          <a:noFill/>
        </p:spPr>
        <p:txBody>
          <a:bodyPr wrap="square" rtlCol="0">
            <a:spAutoFit/>
          </a:bodyPr>
          <a:lstStyle/>
          <a:p>
            <a:r>
              <a:rPr lang="en-US" sz="3600" b="1" dirty="0" smtClean="0">
                <a:effectLst>
                  <a:outerShdw blurRad="38100" dist="38100" dir="2700000" algn="tl">
                    <a:srgbClr val="000000">
                      <a:alpha val="43137"/>
                    </a:srgbClr>
                  </a:outerShdw>
                </a:effectLst>
                <a:latin typeface="Berlin Sans FB Demi" pitchFamily="34" charset="0"/>
              </a:rPr>
              <a:t>Merits:</a:t>
            </a:r>
          </a:p>
          <a:p>
            <a:pPr>
              <a:buClr>
                <a:schemeClr val="bg2"/>
              </a:buClr>
              <a:buFont typeface="Wingdings" pitchFamily="2" charset="2"/>
              <a:buChar char="v"/>
            </a:pPr>
            <a:r>
              <a:rPr lang="en-US" sz="2800" b="1" dirty="0" smtClean="0">
                <a:effectLst>
                  <a:outerShdw blurRad="38100" dist="38100" dir="2700000" algn="tl">
                    <a:srgbClr val="000000">
                      <a:alpha val="43137"/>
                    </a:srgbClr>
                  </a:outerShdw>
                </a:effectLst>
              </a:rPr>
              <a:t>Convenience: Unlike your corner bank, online banking sites never close; they're available 24 hours a day, seven days a week, and they're only a mouse click away.</a:t>
            </a:r>
          </a:p>
          <a:p>
            <a:pPr>
              <a:buClr>
                <a:schemeClr val="bg2"/>
              </a:buClr>
              <a:buFont typeface="Wingdings" pitchFamily="2" charset="2"/>
              <a:buChar char="v"/>
            </a:pPr>
            <a:r>
              <a:rPr lang="en-US" sz="2800" b="1" dirty="0" smtClean="0">
                <a:effectLst>
                  <a:outerShdw blurRad="38100" dist="38100" dir="2700000" algn="tl">
                    <a:srgbClr val="000000">
                      <a:alpha val="43137"/>
                    </a:srgbClr>
                  </a:outerShdw>
                </a:effectLst>
              </a:rPr>
              <a:t>Ubiquity: If you're out of state or even out of the country when a money problem arises, you can log on instantly to your online bank and take care of business, 24/7.</a:t>
            </a:r>
          </a:p>
          <a:p>
            <a:pPr>
              <a:buClr>
                <a:schemeClr val="bg2"/>
              </a:buClr>
              <a:buFont typeface="Wingdings" pitchFamily="2" charset="2"/>
              <a:buChar char="v"/>
            </a:pPr>
            <a:r>
              <a:rPr lang="en-US" sz="2800" b="1" dirty="0" smtClean="0">
                <a:effectLst>
                  <a:outerShdw blurRad="38100" dist="38100" dir="2700000" algn="tl">
                    <a:srgbClr val="000000">
                      <a:alpha val="43137"/>
                    </a:srgbClr>
                  </a:outerShdw>
                </a:effectLst>
              </a:rPr>
              <a:t>Transaction speed: Online bank sites generally execute and confirm transactions at or quicker than ATM processing speeds.</a:t>
            </a:r>
          </a:p>
        </p:txBody>
      </p:sp>
    </p:spTree>
  </p:cSld>
  <p:clrMapOvr>
    <a:masterClrMapping/>
  </p:clrMapOvr>
  <p:transition spd="med">
    <p:wheel spokes="8"/>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762000"/>
            <a:ext cx="8001000" cy="5007140"/>
          </a:xfrm>
          <a:prstGeom prst="rect">
            <a:avLst/>
          </a:prstGeom>
          <a:noFill/>
        </p:spPr>
        <p:txBody>
          <a:bodyPr wrap="square" rtlCol="0">
            <a:spAutoFit/>
          </a:bodyPr>
          <a:lstStyle/>
          <a:p>
            <a:pPr algn="just">
              <a:lnSpc>
                <a:spcPct val="150000"/>
              </a:lnSpc>
              <a:buClr>
                <a:schemeClr val="bg2"/>
              </a:buClr>
              <a:buFont typeface="Wingdings" pitchFamily="2" charset="2"/>
              <a:buChar char="v"/>
            </a:pPr>
            <a:r>
              <a:rPr lang="en-US" sz="2400" b="1" dirty="0" smtClean="0">
                <a:effectLst>
                  <a:outerShdw blurRad="38100" dist="38100" dir="2700000" algn="tl">
                    <a:srgbClr val="000000">
                      <a:alpha val="43137"/>
                    </a:srgbClr>
                  </a:outerShdw>
                </a:effectLst>
                <a:latin typeface="Berlin Sans FB Demi" pitchFamily="34" charset="0"/>
              </a:rPr>
              <a:t>Efficiency: You can access and manage all of your bank accounts, including IRAs, CDs, even securities, from one secure site. </a:t>
            </a:r>
          </a:p>
          <a:p>
            <a:pPr algn="just">
              <a:lnSpc>
                <a:spcPct val="150000"/>
              </a:lnSpc>
              <a:buClr>
                <a:schemeClr val="bg2"/>
              </a:buClr>
              <a:buFont typeface="Wingdings" pitchFamily="2" charset="2"/>
              <a:buChar char="v"/>
            </a:pPr>
            <a:r>
              <a:rPr lang="en-US" sz="2400" b="1" dirty="0" smtClean="0">
                <a:effectLst>
                  <a:outerShdw blurRad="38100" dist="38100" dir="2700000" algn="tl">
                    <a:srgbClr val="000000">
                      <a:alpha val="43137"/>
                    </a:srgbClr>
                  </a:outerShdw>
                </a:effectLst>
                <a:latin typeface="Berlin Sans FB Demi" pitchFamily="34" charset="0"/>
              </a:rPr>
              <a:t>Effectiveness: Many online banking sites now offer sophisticated tools, including account aggregation, stock quotes, rate alerts and portfolio managing programs to help you manage all of your assets more effectively. Most are also compatible with money managing programs such as Quicken and Microsoft Money.</a:t>
            </a:r>
            <a:endParaRPr lang="en-US" sz="2400" b="1" dirty="0">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spd="med">
    <p:diamon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228600"/>
            <a:ext cx="7772400" cy="553998"/>
          </a:xfrm>
          <a:prstGeom prst="rect">
            <a:avLst/>
          </a:prstGeom>
          <a:noFill/>
        </p:spPr>
        <p:txBody>
          <a:bodyPr wrap="square" rtlCol="0">
            <a:spAutoFit/>
          </a:bodyPr>
          <a:lstStyle/>
          <a:p>
            <a:r>
              <a:rPr lang="en-US" sz="3000" dirty="0" smtClean="0">
                <a:effectLst>
                  <a:outerShdw blurRad="38100" dist="38100" dir="2700000" algn="tl">
                    <a:srgbClr val="000000">
                      <a:alpha val="43137"/>
                    </a:srgbClr>
                  </a:outerShdw>
                </a:effectLst>
                <a:latin typeface="Berlin Sans FB Demi" pitchFamily="34" charset="0"/>
              </a:rPr>
              <a:t>Demerits:</a:t>
            </a:r>
            <a:endParaRPr lang="en-US" dirty="0"/>
          </a:p>
        </p:txBody>
      </p:sp>
      <p:sp>
        <p:nvSpPr>
          <p:cNvPr id="6" name="TextBox 5"/>
          <p:cNvSpPr txBox="1"/>
          <p:nvPr/>
        </p:nvSpPr>
        <p:spPr>
          <a:xfrm>
            <a:off x="685800" y="762000"/>
            <a:ext cx="7696200" cy="5940088"/>
          </a:xfrm>
          <a:prstGeom prst="rect">
            <a:avLst/>
          </a:prstGeom>
          <a:noFill/>
        </p:spPr>
        <p:txBody>
          <a:bodyPr wrap="square" rtlCol="0">
            <a:spAutoFit/>
          </a:bodyPr>
          <a:lstStyle/>
          <a:p>
            <a:pPr>
              <a:buClr>
                <a:schemeClr val="bg2"/>
              </a:buClr>
              <a:buFont typeface="Wingdings" pitchFamily="2" charset="2"/>
              <a:buChar char="v"/>
            </a:pPr>
            <a:r>
              <a:rPr lang="en-US" sz="1900" b="1" dirty="0" smtClean="0">
                <a:effectLst>
                  <a:outerShdw blurRad="38100" dist="38100" dir="2700000" algn="tl">
                    <a:srgbClr val="000000">
                      <a:alpha val="43137"/>
                    </a:srgbClr>
                  </a:outerShdw>
                </a:effectLst>
                <a:latin typeface="Berlin Sans FB Demi" pitchFamily="34" charset="0"/>
              </a:rPr>
              <a:t>Start-up may take time: In order to register for your bank's online program, you will probably have to provide ID and sign a form at a bank branch. If you and your spouse wish to view and manage your assets together online, one of you may have to sign a durable power of attorney before the bank will display all of your holdings together.</a:t>
            </a:r>
          </a:p>
          <a:p>
            <a:pPr>
              <a:buClr>
                <a:schemeClr val="bg2"/>
              </a:buClr>
            </a:pPr>
            <a:endParaRPr lang="en-US" sz="1900" b="1" dirty="0" smtClean="0">
              <a:effectLst>
                <a:outerShdw blurRad="38100" dist="38100" dir="2700000" algn="tl">
                  <a:srgbClr val="000000">
                    <a:alpha val="43137"/>
                  </a:srgbClr>
                </a:outerShdw>
              </a:effectLst>
              <a:latin typeface="Berlin Sans FB Demi" pitchFamily="34" charset="0"/>
            </a:endParaRPr>
          </a:p>
          <a:p>
            <a:pPr>
              <a:buClr>
                <a:schemeClr val="bg2"/>
              </a:buClr>
              <a:buFont typeface="Wingdings" pitchFamily="2" charset="2"/>
              <a:buChar char="v"/>
            </a:pPr>
            <a:r>
              <a:rPr lang="en-US" sz="1900" b="1" dirty="0" smtClean="0">
                <a:effectLst>
                  <a:outerShdw blurRad="38100" dist="38100" dir="2700000" algn="tl">
                    <a:srgbClr val="000000">
                      <a:alpha val="43137"/>
                    </a:srgbClr>
                  </a:outerShdw>
                </a:effectLst>
                <a:latin typeface="Berlin Sans FB Demi" pitchFamily="34" charset="0"/>
              </a:rPr>
              <a:t>Learning curve: Banking sites can be difficult to navigate at first. Plan to invest some time and/or read the tutorials in order to become comfortable in your virtual lobby.</a:t>
            </a:r>
          </a:p>
          <a:p>
            <a:pPr>
              <a:buClr>
                <a:schemeClr val="bg2"/>
              </a:buClr>
            </a:pPr>
            <a:endParaRPr lang="en-US" sz="1900" b="1" dirty="0" smtClean="0">
              <a:effectLst>
                <a:outerShdw blurRad="38100" dist="38100" dir="2700000" algn="tl">
                  <a:srgbClr val="000000">
                    <a:alpha val="43137"/>
                  </a:srgbClr>
                </a:outerShdw>
              </a:effectLst>
              <a:latin typeface="Berlin Sans FB Demi" pitchFamily="34" charset="0"/>
            </a:endParaRPr>
          </a:p>
          <a:p>
            <a:pPr>
              <a:buClr>
                <a:schemeClr val="bg2"/>
              </a:buClr>
              <a:buFont typeface="Wingdings" pitchFamily="2" charset="2"/>
              <a:buChar char="v"/>
            </a:pPr>
            <a:r>
              <a:rPr lang="en-US" sz="1900" b="1" dirty="0" smtClean="0">
                <a:effectLst>
                  <a:outerShdw blurRad="38100" dist="38100" dir="2700000" algn="tl">
                    <a:srgbClr val="000000">
                      <a:alpha val="43137"/>
                    </a:srgbClr>
                  </a:outerShdw>
                </a:effectLst>
                <a:latin typeface="Berlin Sans FB Demi" pitchFamily="34" charset="0"/>
              </a:rPr>
              <a:t>Bank site changes: Even the largest banks periodically upgrade their online programs, adding new features in unfamiliar places. In some cases, you may have to re-enter account information.</a:t>
            </a:r>
          </a:p>
          <a:p>
            <a:pPr>
              <a:buClr>
                <a:schemeClr val="bg2"/>
              </a:buClr>
            </a:pPr>
            <a:endParaRPr lang="en-US" sz="1900" b="1" dirty="0" smtClean="0">
              <a:effectLst>
                <a:outerShdw blurRad="38100" dist="38100" dir="2700000" algn="tl">
                  <a:srgbClr val="000000">
                    <a:alpha val="43137"/>
                  </a:srgbClr>
                </a:outerShdw>
              </a:effectLst>
              <a:latin typeface="Berlin Sans FB Demi" pitchFamily="34" charset="0"/>
            </a:endParaRPr>
          </a:p>
          <a:p>
            <a:pPr>
              <a:buClr>
                <a:schemeClr val="bg2"/>
              </a:buClr>
              <a:buFont typeface="Wingdings" pitchFamily="2" charset="2"/>
              <a:buChar char="v"/>
            </a:pPr>
            <a:r>
              <a:rPr lang="en-US" sz="1900" b="1" dirty="0" smtClean="0">
                <a:effectLst>
                  <a:outerShdw blurRad="38100" dist="38100" dir="2700000" algn="tl">
                    <a:srgbClr val="000000">
                      <a:alpha val="43137"/>
                    </a:srgbClr>
                  </a:outerShdw>
                </a:effectLst>
                <a:latin typeface="Berlin Sans FB Demi" pitchFamily="34" charset="0"/>
              </a:rPr>
              <a:t>The trust thing: For many people, the biggest hurdle to online banking is learning to trust it. Did my transaction go through? Did I push the transfer button once or twice? Best bet: always print the transaction receipt and keep it with your bank records until it shows up on your personal site and/or your bank statement.</a:t>
            </a:r>
          </a:p>
          <a:p>
            <a:pPr>
              <a:buClr>
                <a:schemeClr val="bg2"/>
              </a:buClr>
              <a:buFont typeface="Wingdings" pitchFamily="2" charset="2"/>
              <a:buChar char="v"/>
            </a:pPr>
            <a:endParaRPr lang="en-US" sz="1900" b="1" dirty="0">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spd="med">
    <p:diamon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3400" y="609600"/>
            <a:ext cx="77724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u="none" strike="noStrike" kern="0" cap="none" spc="0" normalizeH="0" baseline="0" noProof="0" dirty="0" smtClean="0">
                <a:ln>
                  <a:noFill/>
                </a:ln>
                <a:solidFill>
                  <a:schemeClr val="bg2">
                    <a:lumMod val="40000"/>
                    <a:lumOff val="60000"/>
                  </a:schemeClr>
                </a:solidFill>
                <a:effectLst>
                  <a:outerShdw blurRad="38100" dist="38100" dir="2700000" algn="tl">
                    <a:srgbClr val="000000">
                      <a:alpha val="43137"/>
                    </a:srgbClr>
                  </a:outerShdw>
                </a:effectLst>
                <a:uLnTx/>
                <a:uFillTx/>
                <a:latin typeface="Berlin Sans FB Demi" pitchFamily="34" charset="0"/>
              </a:rPr>
              <a:t>Services provided under internet banking</a:t>
            </a:r>
            <a:endParaRPr kumimoji="0" lang="en-US" sz="3200" b="1" u="none" strike="noStrike" kern="0" cap="none" spc="0" normalizeH="0" baseline="0" noProof="0" dirty="0">
              <a:ln>
                <a:noFill/>
              </a:ln>
              <a:solidFill>
                <a:schemeClr val="bg2">
                  <a:lumMod val="40000"/>
                  <a:lumOff val="60000"/>
                </a:schemeClr>
              </a:solidFill>
              <a:effectLst>
                <a:outerShdw blurRad="38100" dist="38100" dir="2700000" algn="tl">
                  <a:srgbClr val="000000">
                    <a:alpha val="43137"/>
                  </a:srgbClr>
                </a:outerShdw>
              </a:effectLst>
              <a:uLnTx/>
              <a:uFillTx/>
              <a:latin typeface="Berlin Sans FB Demi" pitchFamily="34" charset="0"/>
            </a:endParaRPr>
          </a:p>
        </p:txBody>
      </p:sp>
      <p:sp>
        <p:nvSpPr>
          <p:cNvPr id="6" name="Subtitle 2"/>
          <p:cNvSpPr txBox="1">
            <a:spLocks/>
          </p:cNvSpPr>
          <p:nvPr/>
        </p:nvSpPr>
        <p:spPr>
          <a:xfrm>
            <a:off x="971600" y="2132856"/>
            <a:ext cx="6400800" cy="4320480"/>
          </a:xfrm>
          <a:prstGeom prst="rect">
            <a:avLst/>
          </a:prstGeom>
        </p:spPr>
        <p:txBody>
          <a:bodyPr numCol="1">
            <a:normAutofit/>
          </a:bodyPr>
          <a:lstStyle/>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Online Bill Payment</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Personal Home Page</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Ticket Booking</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Prepaid Mobile Recharge</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Market Watch</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Investment Services</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Online Applications</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r>
              <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Personal updates</a:t>
            </a: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endPar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endParaRPr>
          </a:p>
          <a:p>
            <a:pPr marL="742950" marR="0" lvl="1" indent="-28575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endParaRPr kumimoji="0" lang="en-US"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endParaRPr>
          </a:p>
          <a:p>
            <a:pPr marL="342900" marR="0" lvl="0" indent="-342900" algn="l" defTabSz="914400" rtl="0" eaLnBrk="1" fontAlgn="auto" latinLnBrk="0" hangingPunct="1">
              <a:lnSpc>
                <a:spcPct val="100000"/>
              </a:lnSpc>
              <a:spcBef>
                <a:spcPct val="20000"/>
              </a:spcBef>
              <a:spcAft>
                <a:spcPts val="0"/>
              </a:spcAft>
              <a:buClr>
                <a:schemeClr val="bg2"/>
              </a:buClr>
              <a:buSzTx/>
              <a:buFont typeface="Wingdings" pitchFamily="2" charset="2"/>
              <a:buChar char="v"/>
              <a:tabLst/>
              <a:defRPr/>
            </a:pPr>
            <a:endParaRPr kumimoji="0" lang="en-US" sz="2400" b="1" i="0" u="none" strike="noStrike" kern="0" cap="none" spc="0" normalizeH="0" baseline="0" noProof="0" dirty="0">
              <a:ln>
                <a:noFill/>
              </a:ln>
              <a:effectLst>
                <a:outerShdw blurRad="38100" dist="38100" dir="2700000" algn="tl">
                  <a:srgbClr val="000000">
                    <a:alpha val="43137"/>
                  </a:srgbClr>
                </a:outerShdw>
              </a:effectLst>
              <a:uLnTx/>
              <a:uFillTx/>
              <a:latin typeface="Berlin Sans FB Demi" pitchFamily="34" charset="0"/>
            </a:endParaRPr>
          </a:p>
        </p:txBody>
      </p:sp>
      <p:pic>
        <p:nvPicPr>
          <p:cNvPr id="8194" name="Picture 2"/>
          <p:cNvPicPr>
            <a:picLocks noChangeAspect="1" noChangeArrowheads="1"/>
          </p:cNvPicPr>
          <p:nvPr/>
        </p:nvPicPr>
        <p:blipFill>
          <a:blip r:embed="rId2"/>
          <a:srcRect/>
          <a:stretch>
            <a:fillRect/>
          </a:stretch>
        </p:blipFill>
        <p:spPr bwMode="auto">
          <a:xfrm>
            <a:off x="5943600" y="2819400"/>
            <a:ext cx="2514600" cy="3124200"/>
          </a:xfrm>
          <a:prstGeom prst="rect">
            <a:avLst/>
          </a:prstGeom>
          <a:noFill/>
          <a:ln w="9525">
            <a:noFill/>
            <a:miter lim="800000"/>
            <a:headEnd/>
            <a:tailEnd/>
          </a:ln>
          <a:effectLst/>
        </p:spPr>
      </p:pic>
    </p:spTree>
  </p:cSld>
  <p:clrMapOvr>
    <a:masterClrMapping/>
  </p:clrMapOvr>
  <p:transition spd="med">
    <p:circl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28600"/>
            <a:ext cx="8153400" cy="584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fontAlgn="auto">
              <a:spcBef>
                <a:spcPts val="0"/>
              </a:spcBef>
              <a:spcAft>
                <a:spcPts val="0"/>
              </a:spcAft>
              <a:defRPr/>
            </a:pPr>
            <a:r>
              <a:rPr lang="en-US" sz="3200" b="1" dirty="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latin typeface="Berlin Sans FB Demi" pitchFamily="34" charset="0"/>
              </a:rPr>
              <a:t>SECURITY RISK OF </a:t>
            </a:r>
            <a:r>
              <a:rPr lang="en-US" sz="3200" b="1" dirty="0" smtClean="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latin typeface="Berlin Sans FB Demi" pitchFamily="34" charset="0"/>
              </a:rPr>
              <a:t>INTERNET </a:t>
            </a:r>
            <a:r>
              <a:rPr lang="en-US" sz="3200" b="1" dirty="0">
                <a:ln w="900" cmpd="sng">
                  <a:solidFill>
                    <a:schemeClr val="accent1">
                      <a:satMod val="190000"/>
                      <a:alpha val="55000"/>
                    </a:schemeClr>
                  </a:solidFill>
                  <a:prstDash val="solid"/>
                </a:ln>
                <a:solidFill>
                  <a:schemeClr val="accent1">
                    <a:satMod val="200000"/>
                    <a:tint val="3000"/>
                  </a:schemeClr>
                </a:solidFill>
                <a:effectLst>
                  <a:outerShdw blurRad="38100" dist="38100" dir="2700000" algn="tl">
                    <a:srgbClr val="000000">
                      <a:alpha val="43137"/>
                    </a:srgbClr>
                  </a:outerShdw>
                </a:effectLst>
                <a:latin typeface="Berlin Sans FB Demi" pitchFamily="34" charset="0"/>
              </a:rPr>
              <a:t>BANKING</a:t>
            </a:r>
          </a:p>
        </p:txBody>
      </p:sp>
      <p:sp>
        <p:nvSpPr>
          <p:cNvPr id="6" name="Rectangle 5"/>
          <p:cNvSpPr/>
          <p:nvPr/>
        </p:nvSpPr>
        <p:spPr>
          <a:xfrm>
            <a:off x="381000" y="4343400"/>
            <a:ext cx="3810000" cy="2286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altLang="zh-TW" sz="2800" dirty="0">
                <a:solidFill>
                  <a:schemeClr val="dk1"/>
                </a:solidFill>
                <a:latin typeface="Book Antiqua" pitchFamily="18" charset="0"/>
              </a:rPr>
              <a:t>Use  of  Trojan  Horse programs  to  capture user  IDs  and </a:t>
            </a:r>
            <a:r>
              <a:rPr lang="en-US" altLang="zh-TW" sz="2800" dirty="0" smtClean="0">
                <a:solidFill>
                  <a:schemeClr val="dk1"/>
                </a:solidFill>
                <a:latin typeface="Book Antiqua" pitchFamily="18" charset="0"/>
              </a:rPr>
              <a:t>passwords.</a:t>
            </a:r>
            <a:endParaRPr lang="en-US" altLang="zh-TW" sz="2800" dirty="0">
              <a:solidFill>
                <a:schemeClr val="dk1"/>
              </a:solidFill>
              <a:latin typeface="Book Antiqua" pitchFamily="18" charset="0"/>
            </a:endParaRPr>
          </a:p>
        </p:txBody>
      </p:sp>
      <p:sp>
        <p:nvSpPr>
          <p:cNvPr id="7" name="Rectangle 6"/>
          <p:cNvSpPr/>
          <p:nvPr/>
        </p:nvSpPr>
        <p:spPr>
          <a:xfrm>
            <a:off x="381000" y="1676400"/>
            <a:ext cx="3810000" cy="2286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lang="en-US" altLang="zh-TW" sz="2800" dirty="0">
                <a:latin typeface="Book Antiqua" pitchFamily="18" charset="0"/>
              </a:rPr>
              <a:t>Increasing  number of  fraudulent  bank </a:t>
            </a:r>
            <a:r>
              <a:rPr lang="en-US" altLang="zh-TW" sz="2800" dirty="0" smtClean="0">
                <a:latin typeface="Book Antiqua" pitchFamily="18" charset="0"/>
              </a:rPr>
              <a:t>websites.</a:t>
            </a:r>
            <a:endParaRPr lang="en-US" altLang="zh-TW" sz="2800" dirty="0">
              <a:latin typeface="Book Antiqua" pitchFamily="18" charset="0"/>
            </a:endParaRPr>
          </a:p>
        </p:txBody>
      </p:sp>
      <p:sp>
        <p:nvSpPr>
          <p:cNvPr id="8" name="Rectangle 7"/>
          <p:cNvSpPr/>
          <p:nvPr/>
        </p:nvSpPr>
        <p:spPr>
          <a:xfrm>
            <a:off x="4953000" y="1676400"/>
            <a:ext cx="3810000" cy="2286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TW" sz="2800" dirty="0">
                <a:solidFill>
                  <a:schemeClr val="dk1"/>
                </a:solidFill>
                <a:latin typeface="Book Antiqua" pitchFamily="18" charset="0"/>
              </a:rPr>
              <a:t>Fake  emails purporting  to  be sent  from  </a:t>
            </a:r>
            <a:r>
              <a:rPr lang="en-US" altLang="zh-TW" sz="2800" dirty="0" smtClean="0">
                <a:solidFill>
                  <a:schemeClr val="dk1"/>
                </a:solidFill>
                <a:latin typeface="Book Antiqua" pitchFamily="18" charset="0"/>
              </a:rPr>
              <a:t>banks.</a:t>
            </a:r>
            <a:endParaRPr lang="en-US" altLang="zh-TW" sz="2800" dirty="0">
              <a:solidFill>
                <a:schemeClr val="dk1"/>
              </a:solidFill>
              <a:latin typeface="Book Antiqua" pitchFamily="18" charset="0"/>
            </a:endParaRPr>
          </a:p>
        </p:txBody>
      </p:sp>
      <p:sp>
        <p:nvSpPr>
          <p:cNvPr id="9" name="Rectangle 8"/>
          <p:cNvSpPr/>
          <p:nvPr/>
        </p:nvSpPr>
        <p:spPr>
          <a:xfrm>
            <a:off x="4953000" y="4419600"/>
            <a:ext cx="3810000" cy="22860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US" altLang="zh-TW" sz="2800" dirty="0" smtClean="0">
                <a:solidFill>
                  <a:schemeClr val="dk1"/>
                </a:solidFill>
                <a:latin typeface="Book Antiqua" pitchFamily="18" charset="0"/>
              </a:rPr>
              <a:t>Hackers who hack into personal bank accounts and steal  money.</a:t>
            </a:r>
            <a:endParaRPr lang="en-US" altLang="zh-TW" sz="2800" dirty="0">
              <a:solidFill>
                <a:schemeClr val="dk1"/>
              </a:solidFill>
              <a:latin typeface="Book Antiqua" pitchFamily="18" charset="0"/>
            </a:endParaRPr>
          </a:p>
        </p:txBody>
      </p:sp>
    </p:spTree>
  </p:cSld>
  <p:clrMapOvr>
    <a:masterClrMapping/>
  </p:clrMapOvr>
  <p:transition spd="med">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4"/>
          <p:cNvSpPr txBox="1"/>
          <p:nvPr/>
        </p:nvSpPr>
        <p:spPr>
          <a:xfrm>
            <a:off x="914400" y="1066800"/>
            <a:ext cx="7543800" cy="523220"/>
          </a:xfrm>
          <a:prstGeom prst="rect">
            <a:avLst/>
          </a:prstGeom>
          <a:noFill/>
        </p:spPr>
        <p:txBody>
          <a:bodyPr wrap="square">
            <a:spAutoFit/>
          </a:bodyPr>
          <a:lstStyle>
            <a:extLst/>
          </a:lstStyle>
          <a:p>
            <a:pPr marL="0" indent="0">
              <a:buNone/>
            </a:pPr>
            <a:endParaRPr lang="en-US" sz="2800" dirty="0"/>
          </a:p>
        </p:txBody>
      </p:sp>
      <p:sp>
        <p:nvSpPr>
          <p:cNvPr id="28" name="Rectangle 6"/>
          <p:cNvSpPr>
            <a:spLocks noGrp="1"/>
          </p:cNvSpPr>
          <p:nvPr>
            <p:ph type="title"/>
          </p:nvPr>
        </p:nvSpPr>
        <p:spPr>
          <a:xfrm>
            <a:off x="914400" y="304800"/>
            <a:ext cx="7696200" cy="990600"/>
          </a:xfrm>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extLst/>
          </a:lstStyle>
          <a:p>
            <a:pPr algn="ctr"/>
            <a:r>
              <a:rPr lang="en-US" b="1" dirty="0" smtClean="0">
                <a:solidFill>
                  <a:schemeClr val="accent4">
                    <a:lumMod val="40000"/>
                    <a:lumOff val="60000"/>
                  </a:schemeClr>
                </a:solidFill>
                <a:effectLst>
                  <a:outerShdw blurRad="38100" dist="38100" dir="2700000" algn="tl">
                    <a:srgbClr val="000000">
                      <a:alpha val="43137"/>
                    </a:srgbClr>
                  </a:outerShdw>
                </a:effectLst>
              </a:rPr>
              <a:t>Why did we choose </a:t>
            </a:r>
            <a:br>
              <a:rPr lang="en-US" b="1" dirty="0" smtClean="0">
                <a:solidFill>
                  <a:schemeClr val="accent4">
                    <a:lumMod val="40000"/>
                    <a:lumOff val="60000"/>
                  </a:schemeClr>
                </a:solidFill>
                <a:effectLst>
                  <a:outerShdw blurRad="38100" dist="38100" dir="2700000" algn="tl">
                    <a:srgbClr val="000000">
                      <a:alpha val="43137"/>
                    </a:srgbClr>
                  </a:outerShdw>
                </a:effectLst>
              </a:rPr>
            </a:br>
            <a:r>
              <a:rPr lang="en-US" b="1" u="sng" dirty="0" smtClean="0">
                <a:solidFill>
                  <a:schemeClr val="bg2">
                    <a:lumMod val="60000"/>
                    <a:lumOff val="40000"/>
                  </a:schemeClr>
                </a:solidFill>
                <a:effectLst>
                  <a:outerShdw blurRad="38100" dist="38100" dir="2700000" algn="tl">
                    <a:srgbClr val="000000">
                      <a:alpha val="43137"/>
                    </a:srgbClr>
                  </a:outerShdw>
                </a:effectLst>
              </a:rPr>
              <a:t>INTERNET BANKING</a:t>
            </a:r>
            <a:r>
              <a:rPr lang="en-US" b="1" dirty="0" smtClean="0">
                <a:solidFill>
                  <a:schemeClr val="accent4">
                    <a:lumMod val="40000"/>
                    <a:lumOff val="60000"/>
                  </a:schemeClr>
                </a:solidFill>
                <a:effectLst>
                  <a:outerShdw blurRad="38100" dist="38100" dir="2700000" algn="tl">
                    <a:srgbClr val="000000">
                      <a:alpha val="43137"/>
                    </a:srgbClr>
                  </a:outerShdw>
                </a:effectLst>
              </a:rPr>
              <a:t>??</a:t>
            </a:r>
            <a:endParaRPr lang="en-US" b="1" dirty="0">
              <a:solidFill>
                <a:schemeClr val="accent4">
                  <a:lumMod val="40000"/>
                  <a:lumOff val="60000"/>
                </a:schemeClr>
              </a:solidFill>
              <a:effectLst>
                <a:outerShdw blurRad="38100" dist="38100" dir="2700000" algn="tl">
                  <a:srgbClr val="000000">
                    <a:alpha val="43137"/>
                  </a:srgbClr>
                </a:outerShdw>
              </a:effectLst>
            </a:endParaRPr>
          </a:p>
        </p:txBody>
      </p:sp>
      <p:sp>
        <p:nvSpPr>
          <p:cNvPr id="17" name="Rectangle 8"/>
          <p:cNvSpPr>
            <a:spLocks noGrp="1"/>
          </p:cNvSpPr>
          <p:nvPr>
            <p:ph idx="1"/>
          </p:nvPr>
        </p:nvSpPr>
        <p:spPr/>
        <p:txBody>
          <a:bodyPr>
            <a:normAutofit/>
          </a:bodyPr>
          <a:lstStyle>
            <a:extLst/>
          </a:lstStyle>
          <a:p>
            <a:pPr>
              <a:buClr>
                <a:schemeClr val="bg2"/>
              </a:buClr>
              <a:buFont typeface="Wingdings" pitchFamily="2" charset="2"/>
              <a:buChar char="v"/>
            </a:pPr>
            <a:r>
              <a:rPr lang="en-US" sz="2500" b="1" dirty="0" smtClean="0">
                <a:latin typeface="Berlin Sans FB Demi" pitchFamily="34" charset="0"/>
              </a:rPr>
              <a:t>Internet banking is becoming  more and more popular among the masses.</a:t>
            </a:r>
          </a:p>
          <a:p>
            <a:pPr>
              <a:buClr>
                <a:schemeClr val="bg2"/>
              </a:buClr>
              <a:buFont typeface="Wingdings" pitchFamily="2" charset="2"/>
              <a:buChar char="v"/>
            </a:pPr>
            <a:endParaRPr lang="en-US" sz="2500" b="1" dirty="0" smtClean="0">
              <a:latin typeface="Berlin Sans FB Demi" pitchFamily="34" charset="0"/>
            </a:endParaRPr>
          </a:p>
          <a:p>
            <a:pPr>
              <a:buClr>
                <a:schemeClr val="bg2"/>
              </a:buClr>
              <a:buFont typeface="Wingdings" pitchFamily="2" charset="2"/>
              <a:buChar char="v"/>
            </a:pPr>
            <a:r>
              <a:rPr lang="en-US" sz="2500" b="1" dirty="0" smtClean="0">
                <a:latin typeface="Berlin Sans FB Demi" pitchFamily="34" charset="0"/>
              </a:rPr>
              <a:t>To provide more Quality Information on Internet Banking.</a:t>
            </a:r>
          </a:p>
          <a:p>
            <a:pPr>
              <a:buClr>
                <a:schemeClr val="bg2"/>
              </a:buClr>
              <a:buFont typeface="Wingdings" pitchFamily="2" charset="2"/>
              <a:buChar char="v"/>
            </a:pPr>
            <a:endParaRPr lang="en-US" sz="2500" b="1" dirty="0" smtClean="0">
              <a:latin typeface="Berlin Sans FB Demi" pitchFamily="34" charset="0"/>
            </a:endParaRPr>
          </a:p>
          <a:p>
            <a:pPr>
              <a:buClr>
                <a:schemeClr val="bg2"/>
              </a:buClr>
              <a:buFont typeface="Wingdings" pitchFamily="2" charset="2"/>
              <a:buChar char="v"/>
            </a:pPr>
            <a:r>
              <a:rPr lang="en-US" sz="2500" b="1" dirty="0" smtClean="0">
                <a:latin typeface="Berlin Sans FB Demi" pitchFamily="34" charset="0"/>
              </a:rPr>
              <a:t>Make the concept and procedure more familiar.</a:t>
            </a:r>
          </a:p>
          <a:p>
            <a:pPr>
              <a:buClr>
                <a:schemeClr val="bg2"/>
              </a:buClr>
              <a:buFont typeface="Wingdings" pitchFamily="2" charset="2"/>
              <a:buChar char="v"/>
            </a:pPr>
            <a:endParaRPr lang="en-IN" sz="2500" b="1" dirty="0" smtClean="0">
              <a:latin typeface="Berlin Sans FB Demi" pitchFamily="34" charset="0"/>
            </a:endParaRPr>
          </a:p>
          <a:p>
            <a:pPr>
              <a:buClr>
                <a:schemeClr val="bg2"/>
              </a:buClr>
              <a:buFont typeface="Wingdings" pitchFamily="2" charset="2"/>
              <a:buChar char="v"/>
            </a:pPr>
            <a:r>
              <a:rPr lang="en-US" sz="2500" b="1" dirty="0" smtClean="0">
                <a:latin typeface="Berlin Sans FB Demi" pitchFamily="34" charset="0"/>
              </a:rPr>
              <a:t>To warn against its negative effects.</a:t>
            </a:r>
            <a:endParaRPr lang="en-US" sz="2500" b="1" dirty="0">
              <a:latin typeface="Berlin Sans FB Demi" pitchFamily="34" charset="0"/>
            </a:endParaRPr>
          </a:p>
        </p:txBody>
      </p:sp>
    </p:spTree>
  </p:cSld>
  <p:clrMapOvr>
    <a:masterClrMapping/>
  </p:clrMapOvr>
  <p:transition spd="med">
    <p:pull dir="l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9"/>
          <p:cNvSpPr txBox="1">
            <a:spLocks noChangeArrowheads="1"/>
          </p:cNvSpPr>
          <p:nvPr/>
        </p:nvSpPr>
        <p:spPr bwMode="auto">
          <a:xfrm>
            <a:off x="457200" y="1752600"/>
            <a:ext cx="8229600" cy="4470400"/>
          </a:xfrm>
          <a:prstGeom prst="rect">
            <a:avLst/>
          </a:prstGeom>
          <a:noFill/>
          <a:ln w="9525">
            <a:noFill/>
            <a:miter lim="800000"/>
            <a:headEnd/>
            <a:tailEnd/>
          </a:ln>
        </p:spPr>
        <p:txBody>
          <a:bodyPr/>
          <a:lstStyle/>
          <a:p>
            <a:pPr marL="342900" indent="-342900">
              <a:lnSpc>
                <a:spcPct val="200000"/>
              </a:lnSpc>
              <a:spcBef>
                <a:spcPct val="20000"/>
              </a:spcBef>
              <a:buClr>
                <a:schemeClr val="bg2"/>
              </a:buClr>
              <a:buFont typeface="Wingdings" pitchFamily="2" charset="2"/>
              <a:buChar char="v"/>
            </a:pPr>
            <a:r>
              <a:rPr lang="en-US" altLang="zh-TW" sz="2800" b="1" dirty="0">
                <a:effectLst>
                  <a:outerShdw blurRad="38100" dist="38100" dir="2700000" algn="tl">
                    <a:srgbClr val="000000">
                      <a:alpha val="43137"/>
                    </a:srgbClr>
                  </a:outerShdw>
                </a:effectLst>
                <a:latin typeface="Berlin Sans FB Demi" pitchFamily="34" charset="0"/>
                <a:ea typeface="新細明體" pitchFamily="18" charset="-120"/>
              </a:rPr>
              <a:t>Nowadays a large number of fraudulent websites are coming up which aim to trick persons into disclosing their sensitive personal information.</a:t>
            </a:r>
            <a:br>
              <a:rPr lang="en-US" altLang="zh-TW" sz="2800" b="1" dirty="0">
                <a:effectLst>
                  <a:outerShdw blurRad="38100" dist="38100" dir="2700000" algn="tl">
                    <a:srgbClr val="000000">
                      <a:alpha val="43137"/>
                    </a:srgbClr>
                  </a:outerShdw>
                </a:effectLst>
                <a:latin typeface="Berlin Sans FB Demi" pitchFamily="34" charset="0"/>
                <a:ea typeface="新細明體" pitchFamily="18" charset="-120"/>
              </a:rPr>
            </a:br>
            <a:endParaRPr lang="en-US" altLang="zh-TW" sz="2800" b="1" dirty="0">
              <a:effectLst>
                <a:outerShdw blurRad="38100" dist="38100" dir="2700000" algn="tl">
                  <a:srgbClr val="000000">
                    <a:alpha val="43137"/>
                  </a:srgbClr>
                </a:outerShdw>
              </a:effectLst>
              <a:latin typeface="Berlin Sans FB Demi" pitchFamily="34" charset="0"/>
              <a:ea typeface="新細明體" pitchFamily="18" charset="-120"/>
            </a:endParaRPr>
          </a:p>
        </p:txBody>
      </p:sp>
      <p:sp>
        <p:nvSpPr>
          <p:cNvPr id="6" name="Rectangle 5"/>
          <p:cNvSpPr/>
          <p:nvPr/>
        </p:nvSpPr>
        <p:spPr>
          <a:xfrm>
            <a:off x="1600200" y="457200"/>
            <a:ext cx="5867424"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fontAlgn="auto">
              <a:spcBef>
                <a:spcPts val="0"/>
              </a:spcBef>
              <a:spcAft>
                <a:spcPts val="0"/>
              </a:spcAft>
              <a:defRPr/>
            </a:pPr>
            <a:r>
              <a:rPr lang="en-US" altLang="zh-TW" sz="3600" b="1" dirty="0">
                <a:solidFill>
                  <a:schemeClr val="bg2">
                    <a:lumMod val="40000"/>
                    <a:lumOff val="60000"/>
                  </a:schemeClr>
                </a:solidFill>
                <a:effectLst>
                  <a:outerShdw blurRad="38100" dist="38100" dir="2700000" algn="tl">
                    <a:srgbClr val="000000">
                      <a:alpha val="43137"/>
                    </a:srgbClr>
                  </a:outerShdw>
                </a:effectLst>
                <a:latin typeface="Berlin Sans FB Demi" pitchFamily="34" charset="0"/>
              </a:rPr>
              <a:t>Fraudulent Bank Websites</a:t>
            </a:r>
            <a:endParaRPr lang="en-US" sz="3600" b="1" dirty="0">
              <a:ln>
                <a:prstDash val="solid"/>
              </a:ln>
              <a:solidFill>
                <a:schemeClr val="bg2">
                  <a:lumMod val="40000"/>
                  <a:lumOff val="60000"/>
                </a:schemeClr>
              </a:solidFill>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spd="med">
    <p:circl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2514600" y="228600"/>
            <a:ext cx="3942105" cy="923330"/>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spAutoFit/>
          </a:bodyPr>
          <a:lstStyle/>
          <a:p>
            <a:r>
              <a:rPr lang="en-US" altLang="zh-TW" sz="5400" b="1" dirty="0">
                <a:solidFill>
                  <a:schemeClr val="bg2">
                    <a:lumMod val="40000"/>
                    <a:lumOff val="60000"/>
                  </a:schemeClr>
                </a:solidFill>
                <a:effectLst>
                  <a:outerShdw blurRad="38100" dist="38100" dir="2700000" algn="tl">
                    <a:srgbClr val="000000">
                      <a:alpha val="43137"/>
                    </a:srgbClr>
                  </a:outerShdw>
                </a:effectLst>
                <a:latin typeface="Berlin Sans FB Demi" pitchFamily="34" charset="0"/>
                <a:ea typeface="新細明體" pitchFamily="18" charset="-120"/>
              </a:rPr>
              <a:t>Fake Emails</a:t>
            </a:r>
            <a:endParaRPr lang="en-US" sz="5400" b="1" dirty="0">
              <a:solidFill>
                <a:schemeClr val="bg2">
                  <a:lumMod val="40000"/>
                  <a:lumOff val="60000"/>
                </a:schemeClr>
              </a:solidFill>
              <a:effectLst>
                <a:outerShdw blurRad="38100" dist="38100" dir="2700000" algn="tl">
                  <a:srgbClr val="000000">
                    <a:alpha val="43137"/>
                  </a:srgbClr>
                </a:outerShdw>
              </a:effectLst>
              <a:latin typeface="Berlin Sans FB Demi" pitchFamily="34" charset="0"/>
            </a:endParaRPr>
          </a:p>
        </p:txBody>
      </p:sp>
      <p:sp>
        <p:nvSpPr>
          <p:cNvPr id="6" name="Rectangle 3"/>
          <p:cNvSpPr txBox="1">
            <a:spLocks noChangeArrowheads="1"/>
          </p:cNvSpPr>
          <p:nvPr/>
        </p:nvSpPr>
        <p:spPr bwMode="auto">
          <a:xfrm>
            <a:off x="533400" y="3657600"/>
            <a:ext cx="8229600" cy="2819400"/>
          </a:xfrm>
          <a:prstGeom prst="rect">
            <a:avLst/>
          </a:prstGeom>
          <a:noFill/>
          <a:ln w="9525">
            <a:noFill/>
            <a:miter lim="800000"/>
            <a:headEnd/>
            <a:tailEnd/>
          </a:ln>
        </p:spPr>
        <p:txBody>
          <a:bodyPr/>
          <a:lstStyle/>
          <a:p>
            <a:pPr marL="342900" indent="-342900">
              <a:spcBef>
                <a:spcPct val="20000"/>
              </a:spcBef>
              <a:buClr>
                <a:schemeClr val="bg2"/>
              </a:buClr>
              <a:buFont typeface="Wingdings" pitchFamily="2" charset="2"/>
              <a:buChar char="v"/>
            </a:pPr>
            <a:r>
              <a:rPr lang="en-US" altLang="zh-TW" sz="2000" dirty="0">
                <a:latin typeface="Book Antiqua" pitchFamily="18" charset="0"/>
                <a:ea typeface="新細明體" pitchFamily="18" charset="-120"/>
              </a:rPr>
              <a:t>Emails are send by Fraudulent bank.</a:t>
            </a:r>
          </a:p>
          <a:p>
            <a:pPr marL="342900" indent="-342900">
              <a:spcBef>
                <a:spcPct val="20000"/>
              </a:spcBef>
              <a:buClr>
                <a:schemeClr val="bg2"/>
              </a:buClr>
              <a:buFont typeface="Wingdings" pitchFamily="2" charset="2"/>
              <a:buChar char="v"/>
            </a:pPr>
            <a:endParaRPr lang="en-US" altLang="zh-TW" sz="2000" dirty="0">
              <a:latin typeface="Book Antiqua" pitchFamily="18" charset="0"/>
              <a:ea typeface="新細明體" pitchFamily="18" charset="-120"/>
            </a:endParaRPr>
          </a:p>
          <a:p>
            <a:pPr marL="342900" indent="-342900">
              <a:spcBef>
                <a:spcPct val="20000"/>
              </a:spcBef>
              <a:buClr>
                <a:schemeClr val="bg2"/>
              </a:buClr>
              <a:buFont typeface="Wingdings" pitchFamily="2" charset="2"/>
              <a:buChar char="v"/>
            </a:pPr>
            <a:r>
              <a:rPr lang="en-US" altLang="zh-TW" sz="2000" dirty="0">
                <a:latin typeface="Book Antiqua" pitchFamily="18" charset="0"/>
                <a:ea typeface="新細明體" pitchFamily="18" charset="-120"/>
              </a:rPr>
              <a:t>Customer’s verify the  personal information.</a:t>
            </a:r>
          </a:p>
          <a:p>
            <a:pPr marL="342900" indent="-342900">
              <a:spcBef>
                <a:spcPct val="20000"/>
              </a:spcBef>
              <a:buClr>
                <a:schemeClr val="bg2"/>
              </a:buClr>
              <a:buFont typeface="Wingdings" pitchFamily="2" charset="2"/>
              <a:buChar char="v"/>
            </a:pPr>
            <a:endParaRPr lang="en-US" altLang="zh-TW" sz="2000" dirty="0">
              <a:latin typeface="Book Antiqua" pitchFamily="18" charset="0"/>
              <a:ea typeface="新細明體" pitchFamily="18" charset="-120"/>
            </a:endParaRPr>
          </a:p>
          <a:p>
            <a:pPr marL="342900" indent="-342900">
              <a:spcBef>
                <a:spcPct val="20000"/>
              </a:spcBef>
              <a:buClr>
                <a:schemeClr val="bg2"/>
              </a:buClr>
              <a:buFont typeface="Wingdings" pitchFamily="2" charset="2"/>
              <a:buChar char="v"/>
            </a:pPr>
            <a:r>
              <a:rPr lang="en-US" altLang="zh-TW" sz="2000" dirty="0">
                <a:latin typeface="Book Antiqua" pitchFamily="18" charset="0"/>
                <a:ea typeface="新細明體" pitchFamily="18" charset="-120"/>
              </a:rPr>
              <a:t>These Emails Guide customers and make them enter the fraud links.</a:t>
            </a:r>
          </a:p>
          <a:p>
            <a:pPr marL="342900" indent="-342900">
              <a:spcBef>
                <a:spcPct val="20000"/>
              </a:spcBef>
              <a:buClr>
                <a:schemeClr val="bg2"/>
              </a:buClr>
              <a:buFont typeface="Wingdings" pitchFamily="2" charset="2"/>
              <a:buChar char="v"/>
            </a:pPr>
            <a:endParaRPr lang="en-US" altLang="zh-TW" sz="2000" dirty="0">
              <a:latin typeface="Book Antiqua" pitchFamily="18" charset="0"/>
              <a:ea typeface="新細明體" pitchFamily="18" charset="-120"/>
            </a:endParaRPr>
          </a:p>
          <a:p>
            <a:pPr marL="342900" indent="-342900">
              <a:spcBef>
                <a:spcPct val="20000"/>
              </a:spcBef>
              <a:buClr>
                <a:schemeClr val="bg2"/>
              </a:buClr>
              <a:buFont typeface="Wingdings" pitchFamily="2" charset="2"/>
              <a:buChar char="v"/>
            </a:pPr>
            <a:r>
              <a:rPr lang="en-US" altLang="zh-TW" sz="2000" dirty="0">
                <a:latin typeface="Book Antiqua" pitchFamily="18" charset="0"/>
                <a:ea typeface="新細明體" pitchFamily="18" charset="-120"/>
              </a:rPr>
              <a:t>Thereby Disclosing the customer’s ATM card numbers  and their passwords </a:t>
            </a:r>
          </a:p>
        </p:txBody>
      </p:sp>
      <p:sp>
        <p:nvSpPr>
          <p:cNvPr id="7" name="TextBox 6"/>
          <p:cNvSpPr txBox="1"/>
          <p:nvPr/>
        </p:nvSpPr>
        <p:spPr>
          <a:xfrm>
            <a:off x="533400" y="1371600"/>
            <a:ext cx="7620000" cy="1938992"/>
          </a:xfrm>
          <a:prstGeom prst="rect">
            <a:avLst/>
          </a:prstGeom>
          <a:noFill/>
        </p:spPr>
        <p:txBody>
          <a:bodyPr wrap="square" rtlCol="0">
            <a:spAutoFit/>
          </a:bodyPr>
          <a:lstStyle/>
          <a:p>
            <a:pPr algn="just"/>
            <a:r>
              <a:rPr lang="en-US" sz="2400" dirty="0" smtClean="0">
                <a:latin typeface="Berlin Sans FB" pitchFamily="34" charset="0"/>
              </a:rPr>
              <a:t>This method is also known as </a:t>
            </a:r>
            <a:r>
              <a:rPr lang="en-US" sz="2400" b="1" dirty="0" smtClean="0">
                <a:latin typeface="Berlin Sans FB" pitchFamily="34" charset="0"/>
              </a:rPr>
              <a:t>Phishing. </a:t>
            </a:r>
            <a:r>
              <a:rPr lang="en-US" sz="2400" dirty="0" smtClean="0">
                <a:latin typeface="Berlin Sans FB" pitchFamily="34" charset="0"/>
              </a:rPr>
              <a:t>In the field of computer security, phishing is the criminally fraudulent process of attempting to acquire sensitive information such as usernames, passwords and credit card details by hidden as a trustworthy entity in an electronic communication </a:t>
            </a:r>
            <a:endParaRPr lang="en-US" sz="2400" dirty="0">
              <a:latin typeface="Berlin Sans FB" pitchFamily="34" charset="0"/>
            </a:endParaRPr>
          </a:p>
        </p:txBody>
      </p:sp>
    </p:spTree>
  </p:cSld>
  <p:clrMapOvr>
    <a:masterClrMapping/>
  </p:clrMapOvr>
  <p:transition spd="med">
    <p:circl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47800" y="511314"/>
            <a:ext cx="6324600" cy="7078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4000" b="1" dirty="0" smtClean="0">
                <a:solidFill>
                  <a:schemeClr val="bg2">
                    <a:lumMod val="40000"/>
                    <a:lumOff val="60000"/>
                  </a:schemeClr>
                </a:solidFill>
                <a:effectLst>
                  <a:outerShdw blurRad="38100" dist="38100" dir="2700000" algn="tl">
                    <a:srgbClr val="000000">
                      <a:alpha val="43137"/>
                    </a:srgbClr>
                  </a:outerShdw>
                </a:effectLst>
                <a:latin typeface="Berlin Sans FB Demi" pitchFamily="34" charset="0"/>
              </a:rPr>
              <a:t>Hackers</a:t>
            </a:r>
            <a:endParaRPr lang="en-US" sz="4000" b="1" dirty="0">
              <a:solidFill>
                <a:schemeClr val="bg2">
                  <a:lumMod val="40000"/>
                  <a:lumOff val="60000"/>
                </a:schemeClr>
              </a:solidFill>
              <a:effectLst>
                <a:outerShdw blurRad="38100" dist="38100" dir="2700000" algn="tl">
                  <a:srgbClr val="000000">
                    <a:alpha val="43137"/>
                  </a:srgbClr>
                </a:outerShdw>
              </a:effectLst>
              <a:latin typeface="Berlin Sans FB Demi" pitchFamily="34" charset="0"/>
            </a:endParaRPr>
          </a:p>
        </p:txBody>
      </p:sp>
      <p:sp>
        <p:nvSpPr>
          <p:cNvPr id="6" name="TextBox 5"/>
          <p:cNvSpPr txBox="1"/>
          <p:nvPr/>
        </p:nvSpPr>
        <p:spPr>
          <a:xfrm>
            <a:off x="914400" y="1447800"/>
            <a:ext cx="7239000" cy="5262979"/>
          </a:xfrm>
          <a:prstGeom prst="rect">
            <a:avLst/>
          </a:prstGeom>
          <a:noFill/>
        </p:spPr>
        <p:txBody>
          <a:bodyPr wrap="square" rtlCol="0">
            <a:spAutoFit/>
          </a:bodyPr>
          <a:lstStyle/>
          <a:p>
            <a:pPr algn="just"/>
            <a:r>
              <a:rPr lang="en-US" sz="2800" b="1" dirty="0" smtClean="0">
                <a:effectLst>
                  <a:outerShdw blurRad="38100" dist="38100" dir="2700000" algn="tl">
                    <a:srgbClr val="000000">
                      <a:alpha val="43137"/>
                    </a:srgbClr>
                  </a:outerShdw>
                </a:effectLst>
              </a:rPr>
              <a:t>Pharming</a:t>
            </a:r>
            <a:r>
              <a:rPr lang="en-US" sz="2800" dirty="0" smtClean="0">
                <a:effectLst>
                  <a:outerShdw blurRad="38100" dist="38100" dir="2700000" algn="tl">
                    <a:srgbClr val="000000">
                      <a:alpha val="43137"/>
                    </a:srgbClr>
                  </a:outerShdw>
                </a:effectLst>
              </a:rPr>
              <a:t> is a hacker's attack aiming to redirect a website's traffic to another, bogus website.</a:t>
            </a:r>
          </a:p>
          <a:p>
            <a:pPr algn="just"/>
            <a:endParaRPr lang="en-US" sz="2800" dirty="0" smtClean="0">
              <a:effectLst>
                <a:outerShdw blurRad="38100" dist="38100" dir="2700000" algn="tl">
                  <a:srgbClr val="000000">
                    <a:alpha val="43137"/>
                  </a:srgbClr>
                </a:outerShdw>
              </a:effectLst>
            </a:endParaRPr>
          </a:p>
          <a:p>
            <a:pPr algn="just"/>
            <a:r>
              <a:rPr lang="en-US" sz="2800" dirty="0" smtClean="0">
                <a:effectLst>
                  <a:outerShdw blurRad="38100" dist="38100" dir="2700000" algn="tl">
                    <a:srgbClr val="000000">
                      <a:alpha val="43137"/>
                    </a:srgbClr>
                  </a:outerShdw>
                </a:effectLst>
              </a:rPr>
              <a:t>In recent years both pharming and phishing have been used for online identity theft information. Pharming has become of major concern to businesses hosting ecommerce and online banking websites. Sophisticated measures known as anti-pharming are required to protect against this serious threat. Antivirus software and spyware removal software cannot protect against pharming.</a:t>
            </a:r>
            <a:endParaRPr lang="en-US" sz="2800" dirty="0">
              <a:effectLst>
                <a:outerShdw blurRad="38100" dist="38100" dir="2700000" algn="tl">
                  <a:srgbClr val="000000">
                    <a:alpha val="43137"/>
                  </a:srgbClr>
                </a:outerShdw>
              </a:effectLst>
            </a:endParaRPr>
          </a:p>
        </p:txBody>
      </p:sp>
    </p:spTree>
  </p:cSld>
  <p:clrMapOvr>
    <a:masterClrMapping/>
  </p:clrMapOvr>
  <p:transition spd="med">
    <p:circl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895600" y="381000"/>
            <a:ext cx="2928958" cy="457200"/>
          </a:xfrm>
        </p:spPr>
        <p:style>
          <a:lnRef idx="2">
            <a:schemeClr val="accent1">
              <a:shade val="50000"/>
            </a:schemeClr>
          </a:lnRef>
          <a:fillRef idx="1">
            <a:schemeClr val="accent1"/>
          </a:fillRef>
          <a:effectRef idx="0">
            <a:schemeClr val="accent1"/>
          </a:effectRef>
          <a:fontRef idx="minor">
            <a:schemeClr val="lt1"/>
          </a:fontRef>
        </p:style>
        <p:txBody>
          <a:bodyPr>
            <a:noAutofit/>
          </a:bodyPr>
          <a:lstStyle/>
          <a:p>
            <a:pPr algn="ctr"/>
            <a:r>
              <a:rPr lang="en-US" sz="4500" i="0" dirty="0" smtClean="0">
                <a:solidFill>
                  <a:schemeClr val="accent2">
                    <a:lumMod val="60000"/>
                    <a:lumOff val="40000"/>
                  </a:schemeClr>
                </a:solidFill>
                <a:latin typeface="Brush Script MT" pitchFamily="66" charset="0"/>
              </a:rPr>
              <a:t>Conclusion</a:t>
            </a:r>
            <a:endParaRPr lang="en-IN" sz="4500" i="0" dirty="0">
              <a:solidFill>
                <a:schemeClr val="accent2">
                  <a:lumMod val="60000"/>
                  <a:lumOff val="40000"/>
                </a:schemeClr>
              </a:solidFill>
              <a:latin typeface="Brush Script MT" pitchFamily="66" charset="0"/>
            </a:endParaRPr>
          </a:p>
        </p:txBody>
      </p:sp>
      <p:sp>
        <p:nvSpPr>
          <p:cNvPr id="6" name="Content Placeholder 2"/>
          <p:cNvSpPr txBox="1">
            <a:spLocks/>
          </p:cNvSpPr>
          <p:nvPr/>
        </p:nvSpPr>
        <p:spPr>
          <a:xfrm>
            <a:off x="466708" y="914400"/>
            <a:ext cx="8229600" cy="5334000"/>
          </a:xfrm>
          <a:prstGeom prst="rect">
            <a:avLst/>
          </a:prstGeom>
        </p:spPr>
        <p:txBody>
          <a:bodyPr>
            <a:noAutofit/>
          </a:bodyPr>
          <a:lstStyle/>
          <a:p>
            <a:pPr marL="342900" marR="0" lvl="0" indent="-342900" algn="l" defTabSz="914400" rtl="0" eaLnBrk="1" fontAlgn="auto" latinLnBrk="0" hangingPunct="1">
              <a:lnSpc>
                <a:spcPct val="170000"/>
              </a:lnSpc>
              <a:spcBef>
                <a:spcPct val="20000"/>
              </a:spcBef>
              <a:spcAft>
                <a:spcPts val="0"/>
              </a:spcAft>
              <a:buClr>
                <a:schemeClr val="bg2"/>
              </a:buClr>
              <a:buSzTx/>
              <a:buFont typeface="Wingdings" pitchFamily="2" charset="2"/>
              <a:buChar char="v"/>
              <a:tabLst/>
              <a:defRPr/>
            </a:pPr>
            <a:r>
              <a:rPr kumimoji="0" lang="en-US" sz="2000" b="1" u="none" strike="noStrike" kern="0" cap="none" spc="0" normalizeH="0" baseline="0" noProof="0" dirty="0" smtClean="0">
                <a:ln>
                  <a:noFill/>
                </a:ln>
                <a:uLnTx/>
                <a:uFillTx/>
              </a:rPr>
              <a:t>Internet banking is changing the banking industry and is having the major effects on banking relationships.</a:t>
            </a:r>
          </a:p>
          <a:p>
            <a:pPr marL="342900" marR="0" lvl="0" indent="-342900" algn="l" defTabSz="914400" rtl="0" eaLnBrk="1" fontAlgn="auto" latinLnBrk="0" hangingPunct="1">
              <a:lnSpc>
                <a:spcPct val="170000"/>
              </a:lnSpc>
              <a:spcBef>
                <a:spcPct val="20000"/>
              </a:spcBef>
              <a:spcAft>
                <a:spcPts val="0"/>
              </a:spcAft>
              <a:buClr>
                <a:schemeClr val="bg2"/>
              </a:buClr>
              <a:buSzTx/>
              <a:buFont typeface="Wingdings" pitchFamily="2" charset="2"/>
              <a:buChar char="v"/>
              <a:tabLst/>
              <a:defRPr/>
            </a:pPr>
            <a:r>
              <a:rPr kumimoji="0" lang="en-US" sz="2000" b="1" u="none" strike="noStrike" kern="0" cap="none" spc="0" normalizeH="0" baseline="0" noProof="0" dirty="0" smtClean="0">
                <a:ln>
                  <a:noFill/>
                </a:ln>
                <a:uLnTx/>
                <a:uFillTx/>
              </a:rPr>
              <a:t>The net banking, thus, "now is more of a norm rather than an exception in many developed countries" due to the fact that it is the economical way of providing banking services.</a:t>
            </a:r>
          </a:p>
          <a:p>
            <a:pPr marL="342900" marR="0" lvl="0" indent="-342900" algn="l" defTabSz="914400" rtl="0" eaLnBrk="1" fontAlgn="auto" latinLnBrk="0" hangingPunct="1">
              <a:lnSpc>
                <a:spcPct val="170000"/>
              </a:lnSpc>
              <a:spcBef>
                <a:spcPct val="20000"/>
              </a:spcBef>
              <a:spcAft>
                <a:spcPts val="0"/>
              </a:spcAft>
              <a:buClr>
                <a:schemeClr val="bg2"/>
              </a:buClr>
              <a:buSzTx/>
              <a:buFont typeface="Wingdings" pitchFamily="2" charset="2"/>
              <a:buChar char="v"/>
              <a:tabLst/>
              <a:defRPr/>
            </a:pPr>
            <a:r>
              <a:rPr kumimoji="0" lang="en-US" sz="2000" b="1" u="none" strike="noStrike" kern="0" cap="none" spc="0" normalizeH="0" baseline="0" noProof="0" dirty="0" smtClean="0">
                <a:ln>
                  <a:noFill/>
                </a:ln>
                <a:uLnTx/>
                <a:uFillTx/>
              </a:rPr>
              <a:t>Banking is now no longer confined to the traditional brick and mortar branches, where one has to be at the branch in person, to withdraw cash or deposit a cheque or request a statement of accounts.</a:t>
            </a:r>
          </a:p>
          <a:p>
            <a:pPr marL="342900" marR="0" lvl="0" indent="-342900" algn="l" defTabSz="914400" rtl="0" eaLnBrk="1" fontAlgn="auto" latinLnBrk="0" hangingPunct="1">
              <a:lnSpc>
                <a:spcPct val="170000"/>
              </a:lnSpc>
              <a:spcBef>
                <a:spcPct val="20000"/>
              </a:spcBef>
              <a:spcAft>
                <a:spcPts val="0"/>
              </a:spcAft>
              <a:buClr>
                <a:schemeClr val="bg2"/>
              </a:buClr>
              <a:buSzTx/>
              <a:buFont typeface="Wingdings" pitchFamily="2" charset="2"/>
              <a:buChar char="v"/>
              <a:tabLst/>
              <a:defRPr/>
            </a:pPr>
            <a:endParaRPr kumimoji="0" lang="en-IN" sz="2400" b="1" u="none" strike="noStrike" kern="0" cap="none" spc="0" normalizeH="0" baseline="0" noProof="0" dirty="0">
              <a:ln>
                <a:noFill/>
              </a:ln>
              <a:uLnTx/>
              <a:uFillTx/>
            </a:endParaRPr>
          </a:p>
        </p:txBody>
      </p:sp>
    </p:spTree>
  </p:cSld>
  <p:clrMapOvr>
    <a:masterClrMapping/>
  </p:clrMapOvr>
  <p:transition spd="med">
    <p:circl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5"/>
          </p:nvPr>
        </p:nvSpPr>
        <p:spPr/>
        <p:txBody>
          <a:bodyPr/>
          <a:lstStyle/>
          <a:p>
            <a:r>
              <a:rPr lang="en-US" dirty="0" smtClean="0"/>
              <a:t>Small </a:t>
            </a:r>
            <a:r>
              <a:rPr lang="en-US" sz="7200" dirty="0" smtClean="0"/>
              <a:t>Thx</a:t>
            </a:r>
            <a:endParaRPr lang="en-US" dirty="0"/>
          </a:p>
        </p:txBody>
      </p:sp>
      <p:pic>
        <p:nvPicPr>
          <p:cNvPr id="3" name="Picture 2" descr="digipay"/>
          <p:cNvPicPr/>
          <p:nvPr/>
        </p:nvPicPr>
        <p:blipFill>
          <a:blip r:embed="rId2"/>
          <a:srcRect/>
          <a:stretch>
            <a:fillRect/>
          </a:stretch>
        </p:blipFill>
        <p:spPr bwMode="auto">
          <a:xfrm>
            <a:off x="304800" y="304800"/>
            <a:ext cx="8458200" cy="5029200"/>
          </a:xfrm>
          <a:prstGeom prst="rect">
            <a:avLst/>
          </a:prstGeom>
          <a:noFill/>
          <a:ln w="9525">
            <a:noFill/>
            <a:miter lim="800000"/>
            <a:headEnd/>
            <a:tailEnd/>
          </a:ln>
        </p:spPr>
      </p:pic>
      <p:graphicFrame>
        <p:nvGraphicFramePr>
          <p:cNvPr id="5" name="Table 4"/>
          <p:cNvGraphicFramePr>
            <a:graphicFrameLocks noGrp="1"/>
          </p:cNvGraphicFramePr>
          <p:nvPr/>
        </p:nvGraphicFramePr>
        <p:xfrm>
          <a:off x="381000" y="5410200"/>
          <a:ext cx="8382000" cy="1737360"/>
        </p:xfrm>
        <a:graphic>
          <a:graphicData uri="http://schemas.openxmlformats.org/drawingml/2006/table">
            <a:tbl>
              <a:tblPr firstRow="1" bandRow="1">
                <a:tableStyleId>{5C22544A-7EE6-4342-B048-85BDC9FD1C3A}</a:tableStyleId>
              </a:tblPr>
              <a:tblGrid>
                <a:gridCol w="8382000"/>
              </a:tblGrid>
              <a:tr h="1066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chemeClr val="lt1"/>
                          </a:solidFill>
                          <a:latin typeface="+mn-lt"/>
                          <a:ea typeface="+mn-ea"/>
                          <a:cs typeface="+mn-cs"/>
                        </a:rPr>
                        <a:t>UPI-Unified payment interface</a:t>
                      </a:r>
                    </a:p>
                    <a:p>
                      <a:r>
                        <a:rPr lang="en-US" sz="1800" b="1" kern="1200" dirty="0" smtClean="0">
                          <a:solidFill>
                            <a:schemeClr val="lt1"/>
                          </a:solidFill>
                          <a:latin typeface="+mn-lt"/>
                          <a:ea typeface="+mn-ea"/>
                          <a:cs typeface="+mn-cs"/>
                        </a:rPr>
                        <a:t>USSD- Unstructured supplementary service data</a:t>
                      </a:r>
                    </a:p>
                    <a:p>
                      <a:r>
                        <a:rPr lang="en-US" sz="1800" b="1" kern="1200" dirty="0" smtClean="0">
                          <a:solidFill>
                            <a:schemeClr val="lt1"/>
                          </a:solidFill>
                          <a:latin typeface="+mn-lt"/>
                          <a:ea typeface="+mn-ea"/>
                          <a:cs typeface="+mn-cs"/>
                        </a:rPr>
                        <a:t>SWIFT- Society for Worldwide Inter-bank Financial </a:t>
                      </a:r>
                      <a:r>
                        <a:rPr lang="en-US" sz="1800" b="1" kern="1200" dirty="0" smtClean="0">
                          <a:solidFill>
                            <a:schemeClr val="lt1"/>
                          </a:solidFill>
                          <a:latin typeface="+mn-lt"/>
                          <a:ea typeface="+mn-ea"/>
                          <a:cs typeface="+mn-cs"/>
                        </a:rPr>
                        <a:t>Telecommunications</a:t>
                      </a:r>
                    </a:p>
                    <a:p>
                      <a:r>
                        <a:rPr lang="en-US" sz="1800" b="1" kern="1200" dirty="0" smtClean="0">
                          <a:solidFill>
                            <a:schemeClr val="lt1"/>
                          </a:solidFill>
                          <a:latin typeface="+mn-lt"/>
                          <a:ea typeface="+mn-ea"/>
                          <a:cs typeface="+mn-cs"/>
                        </a:rPr>
                        <a:t>CVV- Card</a:t>
                      </a:r>
                      <a:r>
                        <a:rPr lang="en-US" sz="1800" b="1" kern="1200" baseline="0" dirty="0" smtClean="0">
                          <a:solidFill>
                            <a:schemeClr val="lt1"/>
                          </a:solidFill>
                          <a:latin typeface="+mn-lt"/>
                          <a:ea typeface="+mn-ea"/>
                          <a:cs typeface="+mn-cs"/>
                        </a:rPr>
                        <a:t> verification value</a:t>
                      </a:r>
                      <a:endParaRPr lang="en-US" sz="1800" b="1" kern="1200" dirty="0" smtClean="0">
                        <a:solidFill>
                          <a:schemeClr val="lt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b="1" kern="1200" dirty="0" smtClean="0">
                        <a:solidFill>
                          <a:schemeClr val="lt1"/>
                        </a:solidFill>
                        <a:latin typeface="+mn-lt"/>
                        <a:ea typeface="+mn-ea"/>
                        <a:cs typeface="+mn-cs"/>
                      </a:endParaRPr>
                    </a:p>
                    <a:p>
                      <a:endParaRPr lang="en-US" dirty="0"/>
                    </a:p>
                  </a:txBody>
                  <a:tcPr/>
                </a:tc>
              </a:tr>
            </a:tbl>
          </a:graphicData>
        </a:graphic>
      </p:graphicFrame>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2667000"/>
          </a:xfrm>
        </p:spPr>
        <p:txBody>
          <a:bodyPr>
            <a:noAutofit/>
          </a:bodyPr>
          <a:lstStyle/>
          <a:p>
            <a:r>
              <a:rPr lang="en-US" sz="8000" dirty="0" smtClean="0">
                <a:solidFill>
                  <a:srgbClr val="FF0000"/>
                </a:solidFill>
              </a:rPr>
              <a:t>thx</a:t>
            </a:r>
            <a:endParaRPr lang="en-US" sz="800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Grp="1"/>
          </p:cNvSpPr>
          <p:nvPr>
            <p:ph type="title"/>
          </p:nvPr>
        </p:nvSpPr>
        <p:spPr>
          <a:xfrm>
            <a:off x="304800" y="304800"/>
            <a:ext cx="8229600" cy="121920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extLst/>
          </a:lstStyle>
          <a:p>
            <a:pPr algn="ctr"/>
            <a:r>
              <a:rPr lang="en-US" dirty="0" smtClean="0"/>
              <a:t>What is </a:t>
            </a:r>
            <a:r>
              <a:rPr lang="en-US" u="sng" dirty="0" smtClean="0">
                <a:solidFill>
                  <a:schemeClr val="bg2"/>
                </a:solidFill>
              </a:rPr>
              <a:t>Internet Banking</a:t>
            </a:r>
            <a:r>
              <a:rPr lang="en-US" dirty="0" smtClean="0"/>
              <a:t> all about??</a:t>
            </a:r>
            <a:endParaRPr lang="en-US" dirty="0"/>
          </a:p>
        </p:txBody>
      </p:sp>
      <p:sp>
        <p:nvSpPr>
          <p:cNvPr id="4" name="Rectangle 25"/>
          <p:cNvSpPr txBox="1">
            <a:spLocks/>
          </p:cNvSpPr>
          <p:nvPr/>
        </p:nvSpPr>
        <p:spPr>
          <a:xfrm>
            <a:off x="228600" y="1905000"/>
            <a:ext cx="7086600" cy="4953000"/>
          </a:xfrm>
          <a:prstGeom prst="rect">
            <a:avLst/>
          </a:prstGeom>
        </p:spPr>
        <p:txBody>
          <a:bodyPr vert="horz">
            <a:noAutofit/>
          </a:bodyPr>
          <a:lstStyle>
            <a:extLst/>
          </a:lstStyle>
          <a:p>
            <a:pPr algn="ctr">
              <a:lnSpc>
                <a:spcPct val="150000"/>
              </a:lnSpc>
              <a:buClr>
                <a:schemeClr val="bg2"/>
              </a:buClr>
              <a:buFont typeface="Wingdings" pitchFamily="2" charset="2"/>
              <a:buChar char="v"/>
            </a:pPr>
            <a:r>
              <a:rPr lang="en-US" sz="1900" b="1" dirty="0" smtClean="0">
                <a:effectLst>
                  <a:outerShdw blurRad="38100" dist="38100" dir="2700000" algn="tl">
                    <a:srgbClr val="000000">
                      <a:alpha val="43137"/>
                    </a:srgbClr>
                  </a:outerShdw>
                </a:effectLst>
                <a:latin typeface="Berlin Sans FB Demi" pitchFamily="34" charset="0"/>
              </a:rPr>
              <a:t>Internet banking means any user with a personal computer and a browser can get connected to his bank’s website to perform any of the virtual banking functions:</a:t>
            </a:r>
          </a:p>
          <a:p>
            <a:pPr lvl="1">
              <a:lnSpc>
                <a:spcPct val="150000"/>
              </a:lnSpc>
              <a:buClr>
                <a:schemeClr val="accent1"/>
              </a:buClr>
              <a:buFont typeface="Wingdings" pitchFamily="2" charset="2"/>
              <a:buChar char="Ø"/>
            </a:pPr>
            <a:r>
              <a:rPr lang="en-US" sz="1900" b="1" dirty="0" smtClean="0">
                <a:effectLst>
                  <a:outerShdw blurRad="38100" dist="38100" dir="2700000" algn="tl">
                    <a:srgbClr val="000000">
                      <a:alpha val="43137"/>
                    </a:srgbClr>
                  </a:outerShdw>
                </a:effectLst>
                <a:latin typeface="Berlin Sans FB Demi" pitchFamily="34" charset="0"/>
              </a:rPr>
              <a:t>Balance enquiry.</a:t>
            </a:r>
          </a:p>
          <a:p>
            <a:pPr lvl="1">
              <a:lnSpc>
                <a:spcPct val="150000"/>
              </a:lnSpc>
              <a:buClr>
                <a:schemeClr val="accent1"/>
              </a:buClr>
              <a:buFont typeface="Wingdings" pitchFamily="2" charset="2"/>
              <a:buChar char="Ø"/>
            </a:pPr>
            <a:r>
              <a:rPr lang="en-US" sz="1900" b="1" dirty="0" smtClean="0">
                <a:effectLst>
                  <a:outerShdw blurRad="38100" dist="38100" dir="2700000" algn="tl">
                    <a:srgbClr val="000000">
                      <a:alpha val="43137"/>
                    </a:srgbClr>
                  </a:outerShdw>
                </a:effectLst>
                <a:latin typeface="Berlin Sans FB Demi" pitchFamily="34" charset="0"/>
              </a:rPr>
              <a:t>Transfer of funds. </a:t>
            </a:r>
          </a:p>
          <a:p>
            <a:pPr lvl="1">
              <a:lnSpc>
                <a:spcPct val="150000"/>
              </a:lnSpc>
              <a:buClr>
                <a:schemeClr val="accent1"/>
              </a:buClr>
              <a:buFont typeface="Wingdings" pitchFamily="2" charset="2"/>
              <a:buChar char="Ø"/>
            </a:pPr>
            <a:r>
              <a:rPr lang="en-US" sz="1900" b="1" dirty="0" smtClean="0">
                <a:effectLst>
                  <a:outerShdw blurRad="38100" dist="38100" dir="2700000" algn="tl">
                    <a:srgbClr val="000000">
                      <a:alpha val="43137"/>
                    </a:srgbClr>
                  </a:outerShdw>
                </a:effectLst>
                <a:latin typeface="Berlin Sans FB Demi" pitchFamily="34" charset="0"/>
              </a:rPr>
              <a:t>Online payment of bills.</a:t>
            </a:r>
          </a:p>
          <a:p>
            <a:pPr lvl="1">
              <a:lnSpc>
                <a:spcPct val="150000"/>
              </a:lnSpc>
              <a:buClr>
                <a:schemeClr val="accent1"/>
              </a:buClr>
              <a:buFont typeface="Wingdings" pitchFamily="2" charset="2"/>
              <a:buChar char="Ø"/>
            </a:pPr>
            <a:r>
              <a:rPr lang="en-IN" sz="1900" b="1" dirty="0" smtClean="0">
                <a:effectLst>
                  <a:outerShdw blurRad="38100" dist="38100" dir="2700000" algn="tl">
                    <a:srgbClr val="000000">
                      <a:alpha val="43137"/>
                    </a:srgbClr>
                  </a:outerShdw>
                </a:effectLst>
                <a:latin typeface="Berlin Sans FB Demi" pitchFamily="34" charset="0"/>
              </a:rPr>
              <a:t>Accrued interest, fees and taxes.</a:t>
            </a:r>
          </a:p>
          <a:p>
            <a:pPr lvl="1">
              <a:lnSpc>
                <a:spcPct val="150000"/>
              </a:lnSpc>
              <a:buClr>
                <a:schemeClr val="accent1"/>
              </a:buClr>
              <a:buFont typeface="Wingdings" pitchFamily="2" charset="2"/>
              <a:buChar char="Ø"/>
            </a:pPr>
            <a:r>
              <a:rPr lang="en-IN" sz="1900" b="1" dirty="0" smtClean="0">
                <a:effectLst>
                  <a:outerShdw blurRad="38100" dist="38100" dir="2700000" algn="tl">
                    <a:srgbClr val="000000">
                      <a:alpha val="43137"/>
                    </a:srgbClr>
                  </a:outerShdw>
                </a:effectLst>
                <a:latin typeface="Berlin Sans FB Demi" pitchFamily="34" charset="0"/>
              </a:rPr>
              <a:t>Transaction details of each account.</a:t>
            </a:r>
          </a:p>
          <a:p>
            <a:pPr lvl="1">
              <a:lnSpc>
                <a:spcPct val="150000"/>
              </a:lnSpc>
              <a:buClr>
                <a:schemeClr val="accent1"/>
              </a:buClr>
              <a:buFont typeface="Wingdings" pitchFamily="2" charset="2"/>
              <a:buChar char="Ø"/>
            </a:pPr>
            <a:r>
              <a:rPr lang="en-IN" sz="1900" b="1" dirty="0" smtClean="0">
                <a:effectLst>
                  <a:outerShdw blurRad="38100" dist="38100" dir="2700000" algn="tl">
                    <a:srgbClr val="000000">
                      <a:alpha val="43137"/>
                    </a:srgbClr>
                  </a:outerShdw>
                </a:effectLst>
                <a:latin typeface="Berlin Sans FB Demi" pitchFamily="34" charset="0"/>
              </a:rPr>
              <a:t>Accounts, credit card &amp; home loan balances.</a:t>
            </a:r>
          </a:p>
          <a:p>
            <a:pPr lvl="1">
              <a:lnSpc>
                <a:spcPct val="150000"/>
              </a:lnSpc>
              <a:buClr>
                <a:schemeClr val="accent1"/>
              </a:buClr>
              <a:buFont typeface="Wingdings" pitchFamily="2" charset="2"/>
              <a:buChar char="Ø"/>
            </a:pPr>
            <a:r>
              <a:rPr lang="en-IN" sz="1900" b="1" dirty="0" smtClean="0">
                <a:effectLst>
                  <a:outerShdw blurRad="38100" dist="38100" dir="2700000" algn="tl">
                    <a:srgbClr val="000000">
                      <a:alpha val="43137"/>
                    </a:srgbClr>
                  </a:outerShdw>
                </a:effectLst>
                <a:latin typeface="Berlin Sans FB Demi" pitchFamily="34" charset="0"/>
              </a:rPr>
              <a:t>Transfer funds to third party accounts you nominate.</a:t>
            </a:r>
          </a:p>
          <a:p>
            <a:pPr lvl="1">
              <a:lnSpc>
                <a:spcPct val="150000"/>
              </a:lnSpc>
              <a:buClr>
                <a:schemeClr val="accent1"/>
              </a:buClr>
              <a:buFont typeface="Wingdings" pitchFamily="2" charset="2"/>
              <a:buChar char="Ø"/>
            </a:pPr>
            <a:r>
              <a:rPr lang="en-IN" sz="1900" b="1" dirty="0" smtClean="0">
                <a:effectLst>
                  <a:outerShdw blurRad="38100" dist="38100" dir="2700000" algn="tl">
                    <a:srgbClr val="000000">
                      <a:alpha val="43137"/>
                    </a:srgbClr>
                  </a:outerShdw>
                </a:effectLst>
                <a:latin typeface="Berlin Sans FB Demi" pitchFamily="34" charset="0"/>
              </a:rPr>
              <a:t>Open a deposit right from the terminal you are sitting at.</a:t>
            </a:r>
          </a:p>
          <a:p>
            <a:pPr lvl="2">
              <a:lnSpc>
                <a:spcPct val="150000"/>
              </a:lnSpc>
              <a:buClr>
                <a:schemeClr val="bg2"/>
              </a:buClr>
              <a:buFont typeface="Wingdings" pitchFamily="2" charset="2"/>
              <a:buChar char="v"/>
            </a:pPr>
            <a:endParaRPr lang="en-US" sz="1900" b="1" dirty="0" smtClean="0">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spd="med">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1524000"/>
            <a:ext cx="8382000" cy="5632311"/>
          </a:xfrm>
          <a:prstGeom prst="rect">
            <a:avLst/>
          </a:prstGeom>
          <a:noFill/>
        </p:spPr>
        <p:txBody>
          <a:bodyPr wrap="square" rtlCol="0">
            <a:spAutoFit/>
          </a:bodyPr>
          <a:lstStyle/>
          <a:p>
            <a:pPr algn="just">
              <a:buClr>
                <a:schemeClr val="bg2"/>
              </a:buClr>
              <a:buFont typeface="Wingdings" pitchFamily="2" charset="2"/>
              <a:buChar char="v"/>
            </a:pPr>
            <a:r>
              <a:rPr lang="en-US" sz="2400" b="1" dirty="0" smtClean="0">
                <a:latin typeface="Berlin Sans FB Demi" pitchFamily="34" charset="0"/>
              </a:rPr>
              <a:t>The concept of Internet banking has been simultaneously evolving with the development of the World Wide Web. Programmers working on banking data bases came up with ideas for online banking transactions, sometime during the 1980's.</a:t>
            </a:r>
          </a:p>
          <a:p>
            <a:pPr algn="just">
              <a:buClr>
                <a:schemeClr val="bg2"/>
              </a:buClr>
              <a:buFont typeface="Wingdings" pitchFamily="2" charset="2"/>
              <a:buChar char="v"/>
            </a:pPr>
            <a:r>
              <a:rPr lang="en-US" sz="2400" b="1" dirty="0" smtClean="0">
                <a:latin typeface="Berlin Sans FB Demi" pitchFamily="34" charset="0"/>
              </a:rPr>
              <a:t>In 1983, the Nottingham Building Society, commonly abbreviated and referred to as the NBS, launched the first Internet banking service in United Kingdom. This service formed the basis for most of the Internet banking facilities that followed. The facility introduced by Nottingham Building Society is said to have been derived from a system known as Prestel that is deployed by the postal service department of United Kingdom. </a:t>
            </a:r>
          </a:p>
          <a:p>
            <a:pPr algn="just">
              <a:buClr>
                <a:schemeClr val="bg2"/>
              </a:buClr>
              <a:buFont typeface="Wingdings" pitchFamily="2" charset="2"/>
              <a:buChar char="v"/>
            </a:pPr>
            <a:endParaRPr lang="en-US" sz="2400" b="1" dirty="0" smtClean="0">
              <a:latin typeface="Berlin Sans FB Demi" pitchFamily="34" charset="0"/>
            </a:endParaRPr>
          </a:p>
          <a:p>
            <a:pPr algn="just">
              <a:buClr>
                <a:schemeClr val="bg2"/>
              </a:buClr>
            </a:pPr>
            <a:endParaRPr lang="en-US" sz="2400" b="1" dirty="0">
              <a:latin typeface="Berlin Sans FB Demi" pitchFamily="34" charset="0"/>
            </a:endParaRPr>
          </a:p>
        </p:txBody>
      </p:sp>
      <p:sp>
        <p:nvSpPr>
          <p:cNvPr id="6" name="TextBox 5"/>
          <p:cNvSpPr txBox="1"/>
          <p:nvPr/>
        </p:nvSpPr>
        <p:spPr>
          <a:xfrm>
            <a:off x="1600200" y="381000"/>
            <a:ext cx="6248400" cy="7848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4500" b="1" dirty="0" smtClean="0">
                <a:ln w="18000">
                  <a:solidFill>
                    <a:schemeClr val="accent2">
                      <a:satMod val="140000"/>
                    </a:schemeClr>
                  </a:solidFill>
                  <a:prstDash val="solid"/>
                  <a:miter lim="800000"/>
                </a:ln>
                <a:solidFill>
                  <a:schemeClr val="accent5">
                    <a:lumMod val="40000"/>
                    <a:lumOff val="60000"/>
                  </a:schemeClr>
                </a:solidFill>
                <a:effectLst>
                  <a:outerShdw blurRad="25500" dist="23000" dir="7020000" algn="tl">
                    <a:srgbClr val="000000">
                      <a:alpha val="50000"/>
                    </a:srgbClr>
                  </a:outerShdw>
                </a:effectLst>
                <a:latin typeface="Berlin Sans FB Demi" pitchFamily="34" charset="0"/>
              </a:rPr>
              <a:t>History</a:t>
            </a:r>
            <a:endParaRPr lang="en-US" sz="4500" b="1" dirty="0" smtClean="0">
              <a:ln w="11430"/>
              <a:solidFill>
                <a:schemeClr val="accent5">
                  <a:lumMod val="40000"/>
                  <a:lumOff val="60000"/>
                </a:schemeClr>
              </a:solidFill>
              <a:effectLst>
                <a:outerShdw blurRad="80000" dist="40000" dir="5040000" algn="tl">
                  <a:srgbClr val="000000">
                    <a:alpha val="30000"/>
                  </a:srgbClr>
                </a:outerShdw>
              </a:effectLst>
              <a:latin typeface="Berlin Sans FB Demi" pitchFamily="34" charset="0"/>
            </a:endParaRPr>
          </a:p>
        </p:txBody>
      </p:sp>
    </p:spTree>
  </p:cSld>
  <p:clrMapOvr>
    <a:masterClrMapping/>
  </p:clrMapOvr>
  <p:transition spd="med">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914400" y="609600"/>
            <a:ext cx="7239000" cy="630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500" b="1" dirty="0" smtClean="0">
                <a:ln w="1905"/>
                <a:solidFill>
                  <a:schemeClr val="accent2">
                    <a:lumMod val="60000"/>
                    <a:lumOff val="40000"/>
                  </a:schemeClr>
                </a:solidFill>
                <a:latin typeface="Berlin Sans FB Demi" pitchFamily="34" charset="0"/>
              </a:rPr>
              <a:t>History In India</a:t>
            </a:r>
          </a:p>
        </p:txBody>
      </p:sp>
      <p:sp>
        <p:nvSpPr>
          <p:cNvPr id="11" name="TextBox 10"/>
          <p:cNvSpPr txBox="1"/>
          <p:nvPr/>
        </p:nvSpPr>
        <p:spPr>
          <a:xfrm>
            <a:off x="457200" y="1676400"/>
            <a:ext cx="7620000" cy="4832092"/>
          </a:xfrm>
          <a:prstGeom prst="rect">
            <a:avLst/>
          </a:prstGeom>
          <a:noFill/>
        </p:spPr>
        <p:txBody>
          <a:bodyPr wrap="square" rtlCol="0">
            <a:spAutoFit/>
          </a:bodyPr>
          <a:lstStyle/>
          <a:p>
            <a:pPr algn="just">
              <a:buFont typeface="Arial" pitchFamily="34" charset="0"/>
              <a:buChar char="•"/>
            </a:pPr>
            <a:r>
              <a:rPr lang="en-US" sz="2800" b="1" dirty="0" smtClean="0">
                <a:effectLst>
                  <a:outerShdw blurRad="38100" dist="38100" dir="2700000" algn="tl">
                    <a:srgbClr val="000000">
                      <a:alpha val="43137"/>
                    </a:srgbClr>
                  </a:outerShdw>
                </a:effectLst>
                <a:latin typeface="Berlin Sans FB Demi" pitchFamily="34" charset="0"/>
              </a:rPr>
              <a:t>ICICI was the first bank to initiate the Internet Banking Revolution in India as early as 1997 under the brand name </a:t>
            </a:r>
            <a:r>
              <a:rPr lang="en-US" sz="2800" b="1" i="1" dirty="0" smtClean="0">
                <a:effectLst>
                  <a:outerShdw blurRad="38100" dist="38100" dir="2700000" algn="tl">
                    <a:srgbClr val="000000">
                      <a:alpha val="43137"/>
                    </a:srgbClr>
                  </a:outerShdw>
                </a:effectLst>
                <a:latin typeface="Berlin Sans FB Demi" pitchFamily="34" charset="0"/>
              </a:rPr>
              <a:t>Infinity.</a:t>
            </a:r>
            <a:endParaRPr lang="en-US" sz="2800" b="1" dirty="0" smtClean="0">
              <a:effectLst>
                <a:outerShdw blurRad="38100" dist="38100" dir="2700000" algn="tl">
                  <a:srgbClr val="000000">
                    <a:alpha val="43137"/>
                  </a:srgbClr>
                </a:outerShdw>
              </a:effectLst>
              <a:latin typeface="Berlin Sans FB Demi" pitchFamily="34" charset="0"/>
            </a:endParaRPr>
          </a:p>
          <a:p>
            <a:pPr algn="just">
              <a:buFont typeface="Arial" pitchFamily="34" charset="0"/>
              <a:buChar char="•"/>
            </a:pPr>
            <a:endParaRPr lang="en-US" sz="2800" b="1" dirty="0" smtClean="0">
              <a:effectLst>
                <a:outerShdw blurRad="38100" dist="38100" dir="2700000" algn="tl">
                  <a:srgbClr val="000000">
                    <a:alpha val="43137"/>
                  </a:srgbClr>
                </a:outerShdw>
              </a:effectLst>
              <a:latin typeface="Berlin Sans FB Demi" pitchFamily="34" charset="0"/>
            </a:endParaRPr>
          </a:p>
          <a:p>
            <a:pPr algn="just">
              <a:buFont typeface="Arial" pitchFamily="34" charset="0"/>
              <a:buChar char="•"/>
            </a:pPr>
            <a:r>
              <a:rPr lang="en-US" sz="2800" b="1" dirty="0" smtClean="0">
                <a:effectLst>
                  <a:outerShdw blurRad="38100" dist="38100" dir="2700000" algn="tl">
                    <a:srgbClr val="000000">
                      <a:alpha val="43137"/>
                    </a:srgbClr>
                  </a:outerShdw>
                </a:effectLst>
                <a:latin typeface="Berlin Sans FB Demi" pitchFamily="34" charset="0"/>
              </a:rPr>
              <a:t> ICICI kicked off online banking way back in 1996. But even as a whole, 1996 to 1998 marked the adoption phase, while usage increased only in 1999-due to lower ISP online charges, increased PC Penetration and a Tech Friendly atmosphere. </a:t>
            </a:r>
          </a:p>
          <a:p>
            <a:pPr algn="just"/>
            <a:endParaRPr lang="en-US" sz="2800" b="1" dirty="0">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spd="med">
    <p:wheel spokes="2"/>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143000" y="533400"/>
            <a:ext cx="6934200" cy="630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3500" b="1" dirty="0" smtClean="0">
                <a:ln w="1905"/>
                <a:solidFill>
                  <a:schemeClr val="accent2">
                    <a:lumMod val="40000"/>
                    <a:lumOff val="60000"/>
                  </a:schemeClr>
                </a:solidFill>
                <a:effectLst>
                  <a:outerShdw blurRad="38100" dist="38100" dir="2700000" algn="tl">
                    <a:srgbClr val="000000">
                      <a:alpha val="43137"/>
                    </a:srgbClr>
                  </a:outerShdw>
                </a:effectLst>
                <a:latin typeface="Berlin Sans FB Demi" pitchFamily="34" charset="0"/>
              </a:rPr>
              <a:t>How to access Internet Banking?</a:t>
            </a:r>
          </a:p>
        </p:txBody>
      </p:sp>
      <p:sp>
        <p:nvSpPr>
          <p:cNvPr id="7" name="TextBox 6"/>
          <p:cNvSpPr txBox="1"/>
          <p:nvPr/>
        </p:nvSpPr>
        <p:spPr>
          <a:xfrm>
            <a:off x="381000" y="1371600"/>
            <a:ext cx="8077200" cy="5078313"/>
          </a:xfrm>
          <a:prstGeom prst="rect">
            <a:avLst/>
          </a:prstGeom>
          <a:noFill/>
        </p:spPr>
        <p:txBody>
          <a:bodyPr wrap="square" rtlCol="0">
            <a:spAutoFit/>
          </a:bodyPr>
          <a:lstStyle/>
          <a:p>
            <a:pPr algn="just">
              <a:lnSpc>
                <a:spcPct val="150000"/>
              </a:lnSpc>
              <a:buClr>
                <a:schemeClr val="bg2"/>
              </a:buClr>
              <a:buFont typeface="Wingdings" pitchFamily="2" charset="2"/>
              <a:buChar char="v"/>
            </a:pPr>
            <a:r>
              <a:rPr lang="en-IN" sz="2400" b="1" dirty="0" smtClean="0">
                <a:effectLst>
                  <a:outerShdw blurRad="38100" dist="38100" dir="2700000" algn="tl">
                    <a:srgbClr val="000000">
                      <a:alpha val="43137"/>
                    </a:srgbClr>
                  </a:outerShdw>
                </a:effectLst>
                <a:latin typeface="Berlin Sans FB Demi" pitchFamily="34" charset="0"/>
              </a:rPr>
              <a:t>Before you can access your account online, you’ll need to register with your bank for Internet banking. </a:t>
            </a:r>
          </a:p>
          <a:p>
            <a:pPr algn="just">
              <a:lnSpc>
                <a:spcPct val="150000"/>
              </a:lnSpc>
              <a:buClr>
                <a:schemeClr val="bg2"/>
              </a:buClr>
              <a:buFont typeface="Wingdings" pitchFamily="2" charset="2"/>
              <a:buChar char="v"/>
            </a:pPr>
            <a:r>
              <a:rPr lang="en-IN" sz="2400" b="1" dirty="0" smtClean="0">
                <a:effectLst>
                  <a:outerShdw blurRad="38100" dist="38100" dir="2700000" algn="tl">
                    <a:srgbClr val="000000">
                      <a:alpha val="43137"/>
                    </a:srgbClr>
                  </a:outerShdw>
                </a:effectLst>
                <a:latin typeface="Berlin Sans FB Demi" pitchFamily="34" charset="0"/>
              </a:rPr>
              <a:t>Your bank will give you a registration number or login ID. You’ll also need a password (IPIN). Your Internet password is different from the PIN you use with your debit card.</a:t>
            </a:r>
          </a:p>
          <a:p>
            <a:pPr algn="just">
              <a:lnSpc>
                <a:spcPct val="150000"/>
              </a:lnSpc>
              <a:buClr>
                <a:schemeClr val="bg2"/>
              </a:buClr>
              <a:buFont typeface="Wingdings" pitchFamily="2" charset="2"/>
              <a:buChar char="v"/>
            </a:pPr>
            <a:r>
              <a:rPr lang="en-IN" sz="2400" b="1" dirty="0" smtClean="0">
                <a:effectLst>
                  <a:outerShdw blurRad="38100" dist="38100" dir="2700000" algn="tl">
                    <a:srgbClr val="000000">
                      <a:alpha val="43137"/>
                    </a:srgbClr>
                  </a:outerShdw>
                </a:effectLst>
                <a:latin typeface="Berlin Sans FB Demi" pitchFamily="34" charset="0"/>
              </a:rPr>
              <a:t>Once your bank has approved your registration, you’re able to access your accounts online.</a:t>
            </a:r>
          </a:p>
          <a:p>
            <a:pPr algn="just">
              <a:lnSpc>
                <a:spcPct val="150000"/>
              </a:lnSpc>
              <a:buClr>
                <a:schemeClr val="bg2"/>
              </a:buClr>
              <a:buFont typeface="Wingdings" pitchFamily="2" charset="2"/>
              <a:buChar char="v"/>
            </a:pPr>
            <a:endParaRPr lang="en-US" sz="2400" b="1" dirty="0">
              <a:effectLst>
                <a:outerShdw blurRad="38100" dist="38100" dir="2700000" algn="tl">
                  <a:srgbClr val="000000">
                    <a:alpha val="43137"/>
                  </a:srgbClr>
                </a:outerShdw>
              </a:effectLst>
              <a:latin typeface="Berlin Sans FB Demi" pitchFamily="34" charset="0"/>
            </a:endParaRPr>
          </a:p>
        </p:txBody>
      </p:sp>
    </p:spTree>
  </p:cSld>
  <p:clrMapOvr>
    <a:masterClrMapping/>
  </p:clrMapOvr>
  <p:transition spd="med">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914400" y="609600"/>
            <a:ext cx="7391400" cy="3970318"/>
          </a:xfrm>
          <a:prstGeom prst="rect">
            <a:avLst/>
          </a:prstGeom>
          <a:noFill/>
        </p:spPr>
        <p:txBody>
          <a:bodyPr wrap="square" rtlCol="0">
            <a:spAutoFit/>
          </a:bodyPr>
          <a:lstStyle/>
          <a:p>
            <a:pPr>
              <a:lnSpc>
                <a:spcPct val="200000"/>
              </a:lnSpc>
              <a:buClr>
                <a:schemeClr val="bg2"/>
              </a:buClr>
              <a:buFont typeface="Wingdings" pitchFamily="2" charset="2"/>
              <a:buChar char="v"/>
            </a:pPr>
            <a:r>
              <a:rPr lang="en-IN" sz="3600" b="1" dirty="0" smtClean="0">
                <a:latin typeface="Book Antiqua" pitchFamily="18" charset="0"/>
              </a:rPr>
              <a:t>STEP 1:</a:t>
            </a:r>
            <a:endParaRPr lang="en-IN" sz="3600" dirty="0" smtClean="0"/>
          </a:p>
          <a:p>
            <a:pPr>
              <a:lnSpc>
                <a:spcPct val="200000"/>
              </a:lnSpc>
              <a:buNone/>
            </a:pPr>
            <a:r>
              <a:rPr lang="en-IN" sz="3600" dirty="0" smtClean="0"/>
              <a:t>    </a:t>
            </a:r>
            <a:r>
              <a:rPr lang="en-IN" sz="3600" b="1" dirty="0" smtClean="0">
                <a:effectLst>
                  <a:outerShdw blurRad="38100" dist="38100" dir="2700000" algn="tl">
                    <a:srgbClr val="000000">
                      <a:alpha val="43137"/>
                    </a:srgbClr>
                  </a:outerShdw>
                </a:effectLst>
                <a:latin typeface="Berlin Sans FB Demi" pitchFamily="34" charset="0"/>
              </a:rPr>
              <a:t>Make sure your computer is connected to the Internet.</a:t>
            </a:r>
          </a:p>
          <a:p>
            <a:endParaRPr lang="en-US" sz="3600" dirty="0"/>
          </a:p>
        </p:txBody>
      </p:sp>
      <p:pic>
        <p:nvPicPr>
          <p:cNvPr id="8" name="Picture 7" descr="A cartoon character holding a power plug and usb cable."/>
          <p:cNvPicPr/>
          <p:nvPr/>
        </p:nvPicPr>
        <p:blipFill>
          <a:blip r:embed="rId2" cstate="print"/>
          <a:srcRect/>
          <a:stretch>
            <a:fillRect/>
          </a:stretch>
        </p:blipFill>
        <p:spPr bwMode="auto">
          <a:xfrm>
            <a:off x="5105400" y="4495800"/>
            <a:ext cx="3571868" cy="1752600"/>
          </a:xfrm>
          <a:prstGeom prst="rect">
            <a:avLst/>
          </a:prstGeom>
          <a:ln>
            <a:noFill/>
          </a:ln>
          <a:effectLst>
            <a:outerShdw blurRad="50800" dist="50800" dir="5400000" algn="ctr" rotWithShape="0">
              <a:schemeClr val="bg1"/>
            </a:outerShdw>
            <a:softEdge rad="112500"/>
          </a:effectLst>
        </p:spPr>
      </p:pic>
    </p:spTree>
  </p:cSld>
  <p:clrMapOvr>
    <a:masterClrMapping/>
  </p:clrMapOvr>
  <p:transition spd="med">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428596" y="214290"/>
            <a:ext cx="8229600" cy="3500462"/>
          </a:xfrm>
          <a:prstGeom prst="rect">
            <a:avLst/>
          </a:prstGeom>
        </p:spPr>
        <p:txBody>
          <a:bodyPr>
            <a:normAutofit fontScale="92500"/>
          </a:bodyPr>
          <a:lstStyle/>
          <a:p>
            <a:pPr marL="342900" marR="0" lvl="0" indent="-342900" algn="just" defTabSz="914400" rtl="0" eaLnBrk="1" fontAlgn="auto" latinLnBrk="0" hangingPunct="1">
              <a:lnSpc>
                <a:spcPct val="150000"/>
              </a:lnSpc>
              <a:spcBef>
                <a:spcPct val="20000"/>
              </a:spcBef>
              <a:spcAft>
                <a:spcPts val="0"/>
              </a:spcAft>
              <a:buClr>
                <a:schemeClr val="bg2"/>
              </a:buClr>
              <a:buSzTx/>
              <a:buFont typeface="Wingdings" pitchFamily="2" charset="2"/>
              <a:buChar char="v"/>
              <a:tabLst/>
              <a:defRPr/>
            </a:pPr>
            <a:r>
              <a:rPr kumimoji="0" lang="en-IN" sz="3200" b="1" i="0" u="none" strike="noStrike" kern="0" cap="none" spc="0" normalizeH="0" baseline="0" noProof="0" dirty="0" smtClean="0">
                <a:ln>
                  <a:noFill/>
                </a:ln>
                <a:effectLst/>
                <a:uLnTx/>
                <a:uFillTx/>
                <a:latin typeface="Book Antiqua" pitchFamily="18" charset="0"/>
                <a:ea typeface="+mn-ea"/>
                <a:cs typeface="+mn-cs"/>
              </a:rPr>
              <a:t>STEP 2:</a:t>
            </a:r>
            <a:endParaRPr kumimoji="0" lang="en-IN" sz="3200" b="0" i="0" u="none" strike="noStrike" kern="0" cap="none" spc="0" normalizeH="0" baseline="0" noProof="0" dirty="0" smtClean="0">
              <a:ln>
                <a:noFill/>
              </a:ln>
              <a:effectLst/>
              <a:uLnTx/>
              <a:uFillTx/>
              <a:latin typeface="Book Antiqua" pitchFamily="18" charset="0"/>
              <a:ea typeface="+mn-ea"/>
              <a:cs typeface="+mn-cs"/>
            </a:endParaRPr>
          </a:p>
          <a:p>
            <a:pPr marL="342900" marR="0" lvl="0" indent="-342900" algn="just" defTabSz="914400" rtl="0" eaLnBrk="1" fontAlgn="auto" latinLnBrk="0" hangingPunct="1">
              <a:lnSpc>
                <a:spcPct val="150000"/>
              </a:lnSpc>
              <a:spcBef>
                <a:spcPct val="20000"/>
              </a:spcBef>
              <a:spcAft>
                <a:spcPts val="0"/>
              </a:spcAft>
              <a:buClrTx/>
              <a:buSzTx/>
              <a:buFontTx/>
              <a:buNone/>
              <a:tabLst/>
              <a:defRPr/>
            </a:pPr>
            <a:r>
              <a:rPr kumimoji="0" lang="en-IN" sz="2400" b="0" i="0" u="none" strike="noStrike" kern="0" cap="none" spc="0" normalizeH="0" baseline="0" noProof="0" dirty="0" smtClean="0">
                <a:ln>
                  <a:noFill/>
                </a:ln>
                <a:effectLst/>
                <a:uLnTx/>
                <a:uFillTx/>
                <a:latin typeface="Book Antiqua" pitchFamily="18" charset="0"/>
                <a:ea typeface="+mn-ea"/>
                <a:cs typeface="+mn-cs"/>
              </a:rPr>
              <a:t>     </a:t>
            </a: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Go to your bank’s website.</a:t>
            </a:r>
          </a:p>
          <a:p>
            <a:pPr marL="342900" marR="0" lvl="0" indent="-342900" algn="just" defTabSz="914400" rtl="0" eaLnBrk="1" fontAlgn="auto" latinLnBrk="0" hangingPunct="1">
              <a:lnSpc>
                <a:spcPct val="15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a:t>
            </a:r>
            <a:r>
              <a:rPr kumimoji="0" lang="en-IN" sz="2400" b="1" i="0" u="none" strike="noStrike" kern="0" cap="none" spc="0" normalizeH="0" noProof="0" dirty="0" smtClean="0">
                <a:ln>
                  <a:noFill/>
                </a:ln>
                <a:effectLst>
                  <a:outerShdw blurRad="38100" dist="38100" dir="2700000" algn="tl">
                    <a:srgbClr val="000000">
                      <a:alpha val="43137"/>
                    </a:srgbClr>
                  </a:outerShdw>
                </a:effectLst>
                <a:uLnTx/>
                <a:uFillTx/>
                <a:latin typeface="Berlin Sans FB Demi" pitchFamily="34" charset="0"/>
              </a:rPr>
              <a:t>  </a:t>
            </a: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For security reasons, don’t click on a link to your bank sent to you in an email – emails with links to fake websites are a classic ploy of </a:t>
            </a:r>
          </a:p>
          <a:p>
            <a:pPr marL="342900" marR="0" lvl="0" indent="-342900" algn="just" defTabSz="914400" rtl="0" eaLnBrk="1" fontAlgn="auto" latinLnBrk="0" hangingPunct="1">
              <a:lnSpc>
                <a:spcPct val="150000"/>
              </a:lnSpc>
              <a:spcBef>
                <a:spcPct val="20000"/>
              </a:spcBef>
              <a:spcAft>
                <a:spcPts val="0"/>
              </a:spcAft>
              <a:buClrTx/>
              <a:buSzTx/>
              <a:buFontTx/>
              <a:buNone/>
              <a:tabLst/>
              <a:defRPr/>
            </a:pPr>
            <a:r>
              <a:rPr kumimoji="0" lang="en-IN" sz="2400" b="1" i="0" u="none" strike="noStrike" kern="0" cap="none" spc="0" normalizeH="0" baseline="0" noProof="0" dirty="0" smtClean="0">
                <a:ln>
                  <a:noFill/>
                </a:ln>
                <a:effectLst>
                  <a:outerShdw blurRad="38100" dist="38100" dir="2700000" algn="tl">
                    <a:srgbClr val="000000">
                      <a:alpha val="43137"/>
                    </a:srgbClr>
                  </a:outerShdw>
                </a:effectLst>
                <a:uLnTx/>
                <a:uFillTx/>
                <a:latin typeface="Berlin Sans FB Demi" pitchFamily="34" charset="0"/>
              </a:rPr>
              <a:t>     criminals trying to steal your identity</a:t>
            </a:r>
            <a:endParaRPr kumimoji="0" lang="en-IN" sz="2400" b="1" i="0" u="none" strike="noStrike" kern="0" cap="none" spc="0" normalizeH="0" baseline="0" noProof="0" dirty="0">
              <a:ln>
                <a:noFill/>
              </a:ln>
              <a:effectLst>
                <a:outerShdw blurRad="38100" dist="38100" dir="2700000" algn="tl">
                  <a:srgbClr val="000000">
                    <a:alpha val="43137"/>
                  </a:srgbClr>
                </a:outerShdw>
              </a:effectLst>
              <a:uLnTx/>
              <a:uFillTx/>
              <a:latin typeface="Berlin Sans FB Demi" pitchFamily="34" charset="0"/>
            </a:endParaRPr>
          </a:p>
        </p:txBody>
      </p:sp>
      <p:pic>
        <p:nvPicPr>
          <p:cNvPr id="7" name="Picture 6" descr="010505-Halifax-Internet-banking-OFFICIAL-INFORMATION.png"/>
          <p:cNvPicPr>
            <a:picLocks noChangeAspect="1"/>
          </p:cNvPicPr>
          <p:nvPr/>
        </p:nvPicPr>
        <p:blipFill>
          <a:blip r:embed="rId2" cstate="print"/>
          <a:stretch>
            <a:fillRect/>
          </a:stretch>
        </p:blipFill>
        <p:spPr>
          <a:xfrm>
            <a:off x="2133600" y="4343400"/>
            <a:ext cx="4724400" cy="2286000"/>
          </a:xfrm>
          <a:prstGeom prst="rect">
            <a:avLst/>
          </a:prstGeom>
        </p:spPr>
      </p:pic>
    </p:spTree>
  </p:cSld>
  <p:clrMapOvr>
    <a:masterClrMapping/>
  </p:clrMapOvr>
  <p:transition spd="med">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533400"/>
            <a:ext cx="6629400" cy="784830"/>
          </a:xfrm>
          <a:prstGeom prst="rect">
            <a:avLst/>
          </a:prstGeom>
          <a:noFill/>
        </p:spPr>
        <p:txBody>
          <a:bodyPr wrap="square" rtlCol="0">
            <a:spAutoFit/>
          </a:bodyPr>
          <a:lstStyle/>
          <a:p>
            <a:pPr>
              <a:buClr>
                <a:schemeClr val="bg2"/>
              </a:buClr>
              <a:buFont typeface="Wingdings" pitchFamily="2" charset="2"/>
              <a:buChar char="v"/>
            </a:pPr>
            <a:r>
              <a:rPr lang="en-IN" sz="4500" b="1" dirty="0" smtClean="0">
                <a:latin typeface="Book Antiqua" pitchFamily="18" charset="0"/>
              </a:rPr>
              <a:t>STEP 3:</a:t>
            </a:r>
            <a:endParaRPr lang="en-IN" sz="4500" dirty="0" smtClean="0">
              <a:latin typeface="Book Antiqua" pitchFamily="18" charset="0"/>
            </a:endParaRPr>
          </a:p>
        </p:txBody>
      </p:sp>
      <p:sp>
        <p:nvSpPr>
          <p:cNvPr id="6" name="TextBox 5"/>
          <p:cNvSpPr txBox="1"/>
          <p:nvPr/>
        </p:nvSpPr>
        <p:spPr>
          <a:xfrm>
            <a:off x="457200" y="1371600"/>
            <a:ext cx="7696200" cy="4533613"/>
          </a:xfrm>
          <a:prstGeom prst="rect">
            <a:avLst/>
          </a:prstGeom>
          <a:noFill/>
        </p:spPr>
        <p:txBody>
          <a:bodyPr wrap="square" rtlCol="0">
            <a:spAutoFit/>
          </a:bodyPr>
          <a:lstStyle/>
          <a:p>
            <a:pPr>
              <a:lnSpc>
                <a:spcPct val="150000"/>
              </a:lnSpc>
              <a:buNone/>
            </a:pPr>
            <a:r>
              <a:rPr lang="en-IN" sz="2800" b="1" dirty="0" smtClean="0">
                <a:latin typeface="Berlin Sans FB Demi" pitchFamily="34" charset="0"/>
              </a:rPr>
              <a:t>Once you’re on your bank’s website you’ll see a button or other icon labelled ‘Log on to Internet banking’ or something similar (the terminology varies from bank to bank)                                                                               </a:t>
            </a:r>
          </a:p>
          <a:p>
            <a:pPr>
              <a:lnSpc>
                <a:spcPct val="150000"/>
              </a:lnSpc>
              <a:buNone/>
            </a:pPr>
            <a:r>
              <a:rPr lang="en-IN" sz="2800" b="1" dirty="0" smtClean="0">
                <a:latin typeface="Berlin Sans FB Demi" pitchFamily="34" charset="0"/>
              </a:rPr>
              <a:t>    </a:t>
            </a:r>
          </a:p>
          <a:p>
            <a:pPr>
              <a:lnSpc>
                <a:spcPct val="150000"/>
              </a:lnSpc>
              <a:buNone/>
            </a:pPr>
            <a:r>
              <a:rPr lang="en-IN" sz="2800" b="1" dirty="0" smtClean="0">
                <a:latin typeface="Berlin Sans FB Demi" pitchFamily="34" charset="0"/>
              </a:rPr>
              <a:t>    Click on this icon                 </a:t>
            </a:r>
          </a:p>
          <a:p>
            <a:pPr>
              <a:lnSpc>
                <a:spcPct val="150000"/>
              </a:lnSpc>
              <a:buNone/>
            </a:pPr>
            <a:r>
              <a:rPr lang="en-IN" sz="2800" b="1" dirty="0" smtClean="0">
                <a:latin typeface="Berlin Sans FB Demi" pitchFamily="34" charset="0"/>
              </a:rPr>
              <a:t>    It will take you to a login page</a:t>
            </a:r>
            <a:endParaRPr lang="en-IN" sz="2800" b="1" dirty="0">
              <a:latin typeface="Berlin Sans FB Demi" pitchFamily="34" charset="0"/>
            </a:endParaRPr>
          </a:p>
        </p:txBody>
      </p:sp>
      <p:pic>
        <p:nvPicPr>
          <p:cNvPr id="1026" name="Picture 2"/>
          <p:cNvPicPr>
            <a:picLocks noChangeAspect="1" noChangeArrowheads="1"/>
          </p:cNvPicPr>
          <p:nvPr/>
        </p:nvPicPr>
        <p:blipFill>
          <a:blip r:embed="rId2"/>
          <a:srcRect/>
          <a:stretch>
            <a:fillRect/>
          </a:stretch>
        </p:blipFill>
        <p:spPr bwMode="auto">
          <a:xfrm>
            <a:off x="5867400" y="4343400"/>
            <a:ext cx="2924175" cy="1562100"/>
          </a:xfrm>
          <a:prstGeom prst="rect">
            <a:avLst/>
          </a:prstGeom>
          <a:noFill/>
          <a:ln w="9525">
            <a:noFill/>
            <a:miter lim="800000"/>
            <a:headEnd/>
            <a:tailEnd/>
          </a:ln>
          <a:effectLst/>
        </p:spPr>
      </p:pic>
    </p:spTree>
  </p:cSld>
  <p:clrMapOvr>
    <a:masterClrMapping/>
  </p:clrMapOvr>
  <p:transition spd="med">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izShow">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85000"/>
              </a:schemeClr>
            </a:gs>
            <a:gs pos="100000">
              <a:schemeClr val="phClr">
                <a:shade val="80000"/>
                <a:satMod val="150000"/>
              </a:schemeClr>
            </a:gs>
          </a:gsLst>
          <a:path path="circle">
            <a:fillToRect l="50000" t="50000" r="100000" b="100000"/>
          </a:path>
        </a:gradFill>
        <a:blipFill>
          <a:blip xmlns:r="http://schemas.openxmlformats.org/officeDocument/2006/relationships" r:embed="rId1">
            <a:duotone>
              <a:schemeClr val="phClr">
                <a:shade val="80000"/>
              </a:schemeClr>
              <a:schemeClr val="phClr">
                <a:tint val="7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55000" dist="50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QuizShow</Template>
  <TotalTime>0</TotalTime>
  <Words>1598</Words>
  <Application>Microsoft Office PowerPoint</Application>
  <PresentationFormat>On-screen Show (4:3)</PresentationFormat>
  <Paragraphs>133</Paragraphs>
  <Slides>25</Slides>
  <Notes>4</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QuizShow</vt:lpstr>
      <vt:lpstr>Office Theme</vt:lpstr>
      <vt:lpstr>Internet Banking </vt:lpstr>
      <vt:lpstr>Why did we choose  INTERNET BANKING??</vt:lpstr>
      <vt:lpstr>What is Internet Banking all about??</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Conclusion</vt:lpstr>
      <vt:lpstr>Slide 24</vt:lpstr>
      <vt:lpstr>thx</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2011-01-17T11:21:05Z</dcterms:created>
  <dcterms:modified xsi:type="dcterms:W3CDTF">2018-09-26T05:32:46Z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