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7" r:id="rId3"/>
    <p:sldId id="289" r:id="rId4"/>
    <p:sldId id="258" r:id="rId5"/>
    <p:sldId id="259" r:id="rId6"/>
    <p:sldId id="260" r:id="rId7"/>
    <p:sldId id="261" r:id="rId8"/>
    <p:sldId id="262" r:id="rId9"/>
    <p:sldId id="263" r:id="rId10"/>
    <p:sldId id="290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84.png"/><Relationship Id="rId117" Type="http://schemas.openxmlformats.org/officeDocument/2006/relationships/image" Target="../media/image575.png"/><Relationship Id="rId21" Type="http://schemas.openxmlformats.org/officeDocument/2006/relationships/image" Target="../media/image479.png"/><Relationship Id="rId42" Type="http://schemas.openxmlformats.org/officeDocument/2006/relationships/image" Target="../media/image500.png"/><Relationship Id="rId47" Type="http://schemas.openxmlformats.org/officeDocument/2006/relationships/image" Target="../media/image505.png"/><Relationship Id="rId63" Type="http://schemas.openxmlformats.org/officeDocument/2006/relationships/image" Target="../media/image521.png"/><Relationship Id="rId68" Type="http://schemas.openxmlformats.org/officeDocument/2006/relationships/image" Target="../media/image526.png"/><Relationship Id="rId84" Type="http://schemas.openxmlformats.org/officeDocument/2006/relationships/image" Target="../media/image542.png"/><Relationship Id="rId89" Type="http://schemas.openxmlformats.org/officeDocument/2006/relationships/image" Target="../media/image547.png"/><Relationship Id="rId112" Type="http://schemas.openxmlformats.org/officeDocument/2006/relationships/image" Target="../media/image570.png"/><Relationship Id="rId133" Type="http://schemas.openxmlformats.org/officeDocument/2006/relationships/image" Target="../media/image591.png"/><Relationship Id="rId138" Type="http://schemas.openxmlformats.org/officeDocument/2006/relationships/image" Target="../media/image596.png"/><Relationship Id="rId154" Type="http://schemas.openxmlformats.org/officeDocument/2006/relationships/image" Target="../media/image612.png"/><Relationship Id="rId159" Type="http://schemas.openxmlformats.org/officeDocument/2006/relationships/image" Target="../media/image617.png"/><Relationship Id="rId170" Type="http://schemas.openxmlformats.org/officeDocument/2006/relationships/image" Target="../media/image628.png"/><Relationship Id="rId16" Type="http://schemas.openxmlformats.org/officeDocument/2006/relationships/image" Target="../media/image474.png"/><Relationship Id="rId107" Type="http://schemas.openxmlformats.org/officeDocument/2006/relationships/image" Target="../media/image565.png"/><Relationship Id="rId11" Type="http://schemas.openxmlformats.org/officeDocument/2006/relationships/image" Target="../media/image469.png"/><Relationship Id="rId32" Type="http://schemas.openxmlformats.org/officeDocument/2006/relationships/image" Target="../media/image490.png"/><Relationship Id="rId37" Type="http://schemas.openxmlformats.org/officeDocument/2006/relationships/image" Target="../media/image495.png"/><Relationship Id="rId53" Type="http://schemas.openxmlformats.org/officeDocument/2006/relationships/image" Target="../media/image511.png"/><Relationship Id="rId58" Type="http://schemas.openxmlformats.org/officeDocument/2006/relationships/image" Target="../media/image516.png"/><Relationship Id="rId74" Type="http://schemas.openxmlformats.org/officeDocument/2006/relationships/image" Target="../media/image532.png"/><Relationship Id="rId79" Type="http://schemas.openxmlformats.org/officeDocument/2006/relationships/image" Target="../media/image537.png"/><Relationship Id="rId102" Type="http://schemas.openxmlformats.org/officeDocument/2006/relationships/image" Target="../media/image560.png"/><Relationship Id="rId123" Type="http://schemas.openxmlformats.org/officeDocument/2006/relationships/image" Target="../media/image581.png"/><Relationship Id="rId128" Type="http://schemas.openxmlformats.org/officeDocument/2006/relationships/image" Target="../media/image586.png"/><Relationship Id="rId144" Type="http://schemas.openxmlformats.org/officeDocument/2006/relationships/image" Target="../media/image602.png"/><Relationship Id="rId149" Type="http://schemas.openxmlformats.org/officeDocument/2006/relationships/image" Target="../media/image607.png"/><Relationship Id="rId5" Type="http://schemas.openxmlformats.org/officeDocument/2006/relationships/image" Target="../media/image463.png"/><Relationship Id="rId90" Type="http://schemas.openxmlformats.org/officeDocument/2006/relationships/image" Target="../media/image548.png"/><Relationship Id="rId95" Type="http://schemas.openxmlformats.org/officeDocument/2006/relationships/image" Target="../media/image553.png"/><Relationship Id="rId160" Type="http://schemas.openxmlformats.org/officeDocument/2006/relationships/image" Target="../media/image618.png"/><Relationship Id="rId165" Type="http://schemas.openxmlformats.org/officeDocument/2006/relationships/image" Target="../media/image623.png"/><Relationship Id="rId22" Type="http://schemas.openxmlformats.org/officeDocument/2006/relationships/image" Target="../media/image480.png"/><Relationship Id="rId27" Type="http://schemas.openxmlformats.org/officeDocument/2006/relationships/image" Target="../media/image485.png"/><Relationship Id="rId43" Type="http://schemas.openxmlformats.org/officeDocument/2006/relationships/image" Target="../media/image501.png"/><Relationship Id="rId48" Type="http://schemas.openxmlformats.org/officeDocument/2006/relationships/image" Target="../media/image506.png"/><Relationship Id="rId64" Type="http://schemas.openxmlformats.org/officeDocument/2006/relationships/image" Target="../media/image522.png"/><Relationship Id="rId69" Type="http://schemas.openxmlformats.org/officeDocument/2006/relationships/image" Target="../media/image527.png"/><Relationship Id="rId113" Type="http://schemas.openxmlformats.org/officeDocument/2006/relationships/image" Target="../media/image571.png"/><Relationship Id="rId118" Type="http://schemas.openxmlformats.org/officeDocument/2006/relationships/image" Target="../media/image576.png"/><Relationship Id="rId134" Type="http://schemas.openxmlformats.org/officeDocument/2006/relationships/image" Target="../media/image592.png"/><Relationship Id="rId139" Type="http://schemas.openxmlformats.org/officeDocument/2006/relationships/image" Target="../media/image597.png"/><Relationship Id="rId80" Type="http://schemas.openxmlformats.org/officeDocument/2006/relationships/image" Target="../media/image538.png"/><Relationship Id="rId85" Type="http://schemas.openxmlformats.org/officeDocument/2006/relationships/image" Target="../media/image543.png"/><Relationship Id="rId150" Type="http://schemas.openxmlformats.org/officeDocument/2006/relationships/image" Target="../media/image608.png"/><Relationship Id="rId155" Type="http://schemas.openxmlformats.org/officeDocument/2006/relationships/image" Target="../media/image613.png"/><Relationship Id="rId171" Type="http://schemas.openxmlformats.org/officeDocument/2006/relationships/image" Target="../media/image629.png"/><Relationship Id="rId12" Type="http://schemas.openxmlformats.org/officeDocument/2006/relationships/image" Target="../media/image470.png"/><Relationship Id="rId17" Type="http://schemas.openxmlformats.org/officeDocument/2006/relationships/image" Target="../media/image475.png"/><Relationship Id="rId33" Type="http://schemas.openxmlformats.org/officeDocument/2006/relationships/image" Target="../media/image491.png"/><Relationship Id="rId38" Type="http://schemas.openxmlformats.org/officeDocument/2006/relationships/image" Target="../media/image496.png"/><Relationship Id="rId59" Type="http://schemas.openxmlformats.org/officeDocument/2006/relationships/image" Target="../media/image517.png"/><Relationship Id="rId103" Type="http://schemas.openxmlformats.org/officeDocument/2006/relationships/image" Target="../media/image561.png"/><Relationship Id="rId108" Type="http://schemas.openxmlformats.org/officeDocument/2006/relationships/image" Target="../media/image566.png"/><Relationship Id="rId124" Type="http://schemas.openxmlformats.org/officeDocument/2006/relationships/image" Target="../media/image582.png"/><Relationship Id="rId129" Type="http://schemas.openxmlformats.org/officeDocument/2006/relationships/image" Target="../media/image587.png"/><Relationship Id="rId54" Type="http://schemas.openxmlformats.org/officeDocument/2006/relationships/image" Target="../media/image512.png"/><Relationship Id="rId70" Type="http://schemas.openxmlformats.org/officeDocument/2006/relationships/image" Target="../media/image528.png"/><Relationship Id="rId75" Type="http://schemas.openxmlformats.org/officeDocument/2006/relationships/image" Target="../media/image533.png"/><Relationship Id="rId91" Type="http://schemas.openxmlformats.org/officeDocument/2006/relationships/image" Target="../media/image549.png"/><Relationship Id="rId96" Type="http://schemas.openxmlformats.org/officeDocument/2006/relationships/image" Target="../media/image554.png"/><Relationship Id="rId140" Type="http://schemas.openxmlformats.org/officeDocument/2006/relationships/image" Target="../media/image598.png"/><Relationship Id="rId145" Type="http://schemas.openxmlformats.org/officeDocument/2006/relationships/image" Target="../media/image603.png"/><Relationship Id="rId161" Type="http://schemas.openxmlformats.org/officeDocument/2006/relationships/image" Target="../media/image619.png"/><Relationship Id="rId166" Type="http://schemas.openxmlformats.org/officeDocument/2006/relationships/image" Target="../media/image6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4.png"/><Relationship Id="rId15" Type="http://schemas.openxmlformats.org/officeDocument/2006/relationships/image" Target="../media/image473.png"/><Relationship Id="rId23" Type="http://schemas.openxmlformats.org/officeDocument/2006/relationships/image" Target="../media/image481.png"/><Relationship Id="rId28" Type="http://schemas.openxmlformats.org/officeDocument/2006/relationships/image" Target="../media/image486.png"/><Relationship Id="rId36" Type="http://schemas.openxmlformats.org/officeDocument/2006/relationships/image" Target="../media/image494.png"/><Relationship Id="rId49" Type="http://schemas.openxmlformats.org/officeDocument/2006/relationships/image" Target="../media/image507.png"/><Relationship Id="rId57" Type="http://schemas.openxmlformats.org/officeDocument/2006/relationships/image" Target="../media/image515.png"/><Relationship Id="rId106" Type="http://schemas.openxmlformats.org/officeDocument/2006/relationships/image" Target="../media/image564.png"/><Relationship Id="rId114" Type="http://schemas.openxmlformats.org/officeDocument/2006/relationships/image" Target="../media/image572.png"/><Relationship Id="rId119" Type="http://schemas.openxmlformats.org/officeDocument/2006/relationships/image" Target="../media/image577.png"/><Relationship Id="rId127" Type="http://schemas.openxmlformats.org/officeDocument/2006/relationships/image" Target="../media/image585.png"/><Relationship Id="rId10" Type="http://schemas.openxmlformats.org/officeDocument/2006/relationships/image" Target="../media/image468.png"/><Relationship Id="rId31" Type="http://schemas.openxmlformats.org/officeDocument/2006/relationships/image" Target="../media/image489.png"/><Relationship Id="rId44" Type="http://schemas.openxmlformats.org/officeDocument/2006/relationships/image" Target="../media/image502.png"/><Relationship Id="rId52" Type="http://schemas.openxmlformats.org/officeDocument/2006/relationships/image" Target="../media/image510.png"/><Relationship Id="rId60" Type="http://schemas.openxmlformats.org/officeDocument/2006/relationships/image" Target="../media/image518.png"/><Relationship Id="rId65" Type="http://schemas.openxmlformats.org/officeDocument/2006/relationships/image" Target="../media/image523.png"/><Relationship Id="rId73" Type="http://schemas.openxmlformats.org/officeDocument/2006/relationships/image" Target="../media/image531.png"/><Relationship Id="rId78" Type="http://schemas.openxmlformats.org/officeDocument/2006/relationships/image" Target="../media/image536.png"/><Relationship Id="rId81" Type="http://schemas.openxmlformats.org/officeDocument/2006/relationships/image" Target="../media/image539.png"/><Relationship Id="rId86" Type="http://schemas.openxmlformats.org/officeDocument/2006/relationships/image" Target="../media/image544.png"/><Relationship Id="rId94" Type="http://schemas.openxmlformats.org/officeDocument/2006/relationships/image" Target="../media/image552.png"/><Relationship Id="rId99" Type="http://schemas.openxmlformats.org/officeDocument/2006/relationships/image" Target="../media/image557.png"/><Relationship Id="rId101" Type="http://schemas.openxmlformats.org/officeDocument/2006/relationships/image" Target="../media/image559.png"/><Relationship Id="rId122" Type="http://schemas.openxmlformats.org/officeDocument/2006/relationships/image" Target="../media/image580.png"/><Relationship Id="rId130" Type="http://schemas.openxmlformats.org/officeDocument/2006/relationships/image" Target="../media/image588.png"/><Relationship Id="rId135" Type="http://schemas.openxmlformats.org/officeDocument/2006/relationships/image" Target="../media/image593.png"/><Relationship Id="rId143" Type="http://schemas.openxmlformats.org/officeDocument/2006/relationships/image" Target="../media/image601.png"/><Relationship Id="rId148" Type="http://schemas.openxmlformats.org/officeDocument/2006/relationships/image" Target="../media/image606.png"/><Relationship Id="rId151" Type="http://schemas.openxmlformats.org/officeDocument/2006/relationships/image" Target="../media/image609.png"/><Relationship Id="rId156" Type="http://schemas.openxmlformats.org/officeDocument/2006/relationships/image" Target="../media/image614.png"/><Relationship Id="rId164" Type="http://schemas.openxmlformats.org/officeDocument/2006/relationships/image" Target="../media/image622.png"/><Relationship Id="rId169" Type="http://schemas.openxmlformats.org/officeDocument/2006/relationships/image" Target="../media/image627.png"/><Relationship Id="rId4" Type="http://schemas.openxmlformats.org/officeDocument/2006/relationships/image" Target="../media/image462.png"/><Relationship Id="rId9" Type="http://schemas.openxmlformats.org/officeDocument/2006/relationships/image" Target="../media/image467.png"/><Relationship Id="rId172" Type="http://schemas.openxmlformats.org/officeDocument/2006/relationships/image" Target="../media/image630.png"/><Relationship Id="rId13" Type="http://schemas.openxmlformats.org/officeDocument/2006/relationships/image" Target="../media/image471.png"/><Relationship Id="rId18" Type="http://schemas.openxmlformats.org/officeDocument/2006/relationships/image" Target="../media/image476.png"/><Relationship Id="rId39" Type="http://schemas.openxmlformats.org/officeDocument/2006/relationships/image" Target="../media/image497.png"/><Relationship Id="rId109" Type="http://schemas.openxmlformats.org/officeDocument/2006/relationships/image" Target="../media/image567.png"/><Relationship Id="rId34" Type="http://schemas.openxmlformats.org/officeDocument/2006/relationships/image" Target="../media/image492.png"/><Relationship Id="rId50" Type="http://schemas.openxmlformats.org/officeDocument/2006/relationships/image" Target="../media/image508.png"/><Relationship Id="rId55" Type="http://schemas.openxmlformats.org/officeDocument/2006/relationships/image" Target="../media/image513.png"/><Relationship Id="rId76" Type="http://schemas.openxmlformats.org/officeDocument/2006/relationships/image" Target="../media/image534.png"/><Relationship Id="rId97" Type="http://schemas.openxmlformats.org/officeDocument/2006/relationships/image" Target="../media/image555.png"/><Relationship Id="rId104" Type="http://schemas.openxmlformats.org/officeDocument/2006/relationships/image" Target="../media/image562.png"/><Relationship Id="rId120" Type="http://schemas.openxmlformats.org/officeDocument/2006/relationships/image" Target="../media/image578.png"/><Relationship Id="rId125" Type="http://schemas.openxmlformats.org/officeDocument/2006/relationships/image" Target="../media/image583.png"/><Relationship Id="rId141" Type="http://schemas.openxmlformats.org/officeDocument/2006/relationships/image" Target="../media/image599.png"/><Relationship Id="rId146" Type="http://schemas.openxmlformats.org/officeDocument/2006/relationships/image" Target="../media/image604.png"/><Relationship Id="rId167" Type="http://schemas.openxmlformats.org/officeDocument/2006/relationships/image" Target="../media/image625.png"/><Relationship Id="rId7" Type="http://schemas.openxmlformats.org/officeDocument/2006/relationships/image" Target="../media/image465.png"/><Relationship Id="rId71" Type="http://schemas.openxmlformats.org/officeDocument/2006/relationships/image" Target="../media/image529.png"/><Relationship Id="rId92" Type="http://schemas.openxmlformats.org/officeDocument/2006/relationships/image" Target="../media/image550.png"/><Relationship Id="rId162" Type="http://schemas.openxmlformats.org/officeDocument/2006/relationships/image" Target="../media/image620.png"/><Relationship Id="rId2" Type="http://schemas.openxmlformats.org/officeDocument/2006/relationships/image" Target="../media/image460.png"/><Relationship Id="rId29" Type="http://schemas.openxmlformats.org/officeDocument/2006/relationships/image" Target="../media/image487.png"/><Relationship Id="rId24" Type="http://schemas.openxmlformats.org/officeDocument/2006/relationships/image" Target="../media/image482.png"/><Relationship Id="rId40" Type="http://schemas.openxmlformats.org/officeDocument/2006/relationships/image" Target="../media/image498.png"/><Relationship Id="rId45" Type="http://schemas.openxmlformats.org/officeDocument/2006/relationships/image" Target="../media/image503.png"/><Relationship Id="rId66" Type="http://schemas.openxmlformats.org/officeDocument/2006/relationships/image" Target="../media/image524.png"/><Relationship Id="rId87" Type="http://schemas.openxmlformats.org/officeDocument/2006/relationships/image" Target="../media/image545.png"/><Relationship Id="rId110" Type="http://schemas.openxmlformats.org/officeDocument/2006/relationships/image" Target="../media/image568.png"/><Relationship Id="rId115" Type="http://schemas.openxmlformats.org/officeDocument/2006/relationships/image" Target="../media/image573.png"/><Relationship Id="rId131" Type="http://schemas.openxmlformats.org/officeDocument/2006/relationships/image" Target="../media/image589.png"/><Relationship Id="rId136" Type="http://schemas.openxmlformats.org/officeDocument/2006/relationships/image" Target="../media/image594.png"/><Relationship Id="rId157" Type="http://schemas.openxmlformats.org/officeDocument/2006/relationships/image" Target="../media/image615.png"/><Relationship Id="rId61" Type="http://schemas.openxmlformats.org/officeDocument/2006/relationships/image" Target="../media/image519.png"/><Relationship Id="rId82" Type="http://schemas.openxmlformats.org/officeDocument/2006/relationships/image" Target="../media/image540.png"/><Relationship Id="rId152" Type="http://schemas.openxmlformats.org/officeDocument/2006/relationships/image" Target="../media/image610.png"/><Relationship Id="rId173" Type="http://schemas.openxmlformats.org/officeDocument/2006/relationships/image" Target="../media/image631.png"/><Relationship Id="rId19" Type="http://schemas.openxmlformats.org/officeDocument/2006/relationships/image" Target="../media/image477.png"/><Relationship Id="rId14" Type="http://schemas.openxmlformats.org/officeDocument/2006/relationships/image" Target="../media/image472.png"/><Relationship Id="rId30" Type="http://schemas.openxmlformats.org/officeDocument/2006/relationships/image" Target="../media/image488.png"/><Relationship Id="rId35" Type="http://schemas.openxmlformats.org/officeDocument/2006/relationships/image" Target="../media/image493.png"/><Relationship Id="rId56" Type="http://schemas.openxmlformats.org/officeDocument/2006/relationships/image" Target="../media/image514.png"/><Relationship Id="rId77" Type="http://schemas.openxmlformats.org/officeDocument/2006/relationships/image" Target="../media/image535.png"/><Relationship Id="rId100" Type="http://schemas.openxmlformats.org/officeDocument/2006/relationships/image" Target="../media/image558.png"/><Relationship Id="rId105" Type="http://schemas.openxmlformats.org/officeDocument/2006/relationships/image" Target="../media/image563.png"/><Relationship Id="rId126" Type="http://schemas.openxmlformats.org/officeDocument/2006/relationships/image" Target="../media/image584.png"/><Relationship Id="rId147" Type="http://schemas.openxmlformats.org/officeDocument/2006/relationships/image" Target="../media/image605.png"/><Relationship Id="rId168" Type="http://schemas.openxmlformats.org/officeDocument/2006/relationships/image" Target="../media/image626.png"/><Relationship Id="rId8" Type="http://schemas.openxmlformats.org/officeDocument/2006/relationships/image" Target="../media/image466.png"/><Relationship Id="rId51" Type="http://schemas.openxmlformats.org/officeDocument/2006/relationships/image" Target="../media/image509.png"/><Relationship Id="rId72" Type="http://schemas.openxmlformats.org/officeDocument/2006/relationships/image" Target="../media/image530.png"/><Relationship Id="rId93" Type="http://schemas.openxmlformats.org/officeDocument/2006/relationships/image" Target="../media/image551.png"/><Relationship Id="rId98" Type="http://schemas.openxmlformats.org/officeDocument/2006/relationships/image" Target="../media/image556.png"/><Relationship Id="rId121" Type="http://schemas.openxmlformats.org/officeDocument/2006/relationships/image" Target="../media/image579.png"/><Relationship Id="rId142" Type="http://schemas.openxmlformats.org/officeDocument/2006/relationships/image" Target="../media/image600.png"/><Relationship Id="rId163" Type="http://schemas.openxmlformats.org/officeDocument/2006/relationships/image" Target="../media/image621.png"/><Relationship Id="rId3" Type="http://schemas.openxmlformats.org/officeDocument/2006/relationships/image" Target="../media/image461.png"/><Relationship Id="rId25" Type="http://schemas.openxmlformats.org/officeDocument/2006/relationships/image" Target="../media/image483.png"/><Relationship Id="rId46" Type="http://schemas.openxmlformats.org/officeDocument/2006/relationships/image" Target="../media/image504.png"/><Relationship Id="rId67" Type="http://schemas.openxmlformats.org/officeDocument/2006/relationships/image" Target="../media/image525.png"/><Relationship Id="rId116" Type="http://schemas.openxmlformats.org/officeDocument/2006/relationships/image" Target="../media/image574.png"/><Relationship Id="rId137" Type="http://schemas.openxmlformats.org/officeDocument/2006/relationships/image" Target="../media/image595.png"/><Relationship Id="rId158" Type="http://schemas.openxmlformats.org/officeDocument/2006/relationships/image" Target="../media/image616.png"/><Relationship Id="rId20" Type="http://schemas.openxmlformats.org/officeDocument/2006/relationships/image" Target="../media/image478.png"/><Relationship Id="rId41" Type="http://schemas.openxmlformats.org/officeDocument/2006/relationships/image" Target="../media/image499.png"/><Relationship Id="rId62" Type="http://schemas.openxmlformats.org/officeDocument/2006/relationships/image" Target="../media/image520.png"/><Relationship Id="rId83" Type="http://schemas.openxmlformats.org/officeDocument/2006/relationships/image" Target="../media/image541.png"/><Relationship Id="rId88" Type="http://schemas.openxmlformats.org/officeDocument/2006/relationships/image" Target="../media/image546.png"/><Relationship Id="rId111" Type="http://schemas.openxmlformats.org/officeDocument/2006/relationships/image" Target="../media/image569.png"/><Relationship Id="rId132" Type="http://schemas.openxmlformats.org/officeDocument/2006/relationships/image" Target="../media/image590.png"/><Relationship Id="rId153" Type="http://schemas.openxmlformats.org/officeDocument/2006/relationships/image" Target="../media/image611.png"/><Relationship Id="rId174" Type="http://schemas.openxmlformats.org/officeDocument/2006/relationships/image" Target="../media/image6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6.png"/><Relationship Id="rId13" Type="http://schemas.openxmlformats.org/officeDocument/2006/relationships/image" Target="../media/image641.png"/><Relationship Id="rId3" Type="http://schemas.openxmlformats.org/officeDocument/2006/relationships/image" Target="../media/image2.png"/><Relationship Id="rId7" Type="http://schemas.openxmlformats.org/officeDocument/2006/relationships/image" Target="../media/image635.png"/><Relationship Id="rId12" Type="http://schemas.openxmlformats.org/officeDocument/2006/relationships/image" Target="../media/image640.png"/><Relationship Id="rId2" Type="http://schemas.openxmlformats.org/officeDocument/2006/relationships/image" Target="../media/image1.png"/><Relationship Id="rId16" Type="http://schemas.openxmlformats.org/officeDocument/2006/relationships/image" Target="../media/image6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4.png"/><Relationship Id="rId11" Type="http://schemas.openxmlformats.org/officeDocument/2006/relationships/image" Target="../media/image639.png"/><Relationship Id="rId5" Type="http://schemas.openxmlformats.org/officeDocument/2006/relationships/image" Target="../media/image633.png"/><Relationship Id="rId15" Type="http://schemas.openxmlformats.org/officeDocument/2006/relationships/image" Target="../media/image643.png"/><Relationship Id="rId10" Type="http://schemas.openxmlformats.org/officeDocument/2006/relationships/image" Target="../media/image638.png"/><Relationship Id="rId4" Type="http://schemas.openxmlformats.org/officeDocument/2006/relationships/image" Target="../media/image3.jpeg"/><Relationship Id="rId9" Type="http://schemas.openxmlformats.org/officeDocument/2006/relationships/image" Target="../media/image637.png"/><Relationship Id="rId14" Type="http://schemas.openxmlformats.org/officeDocument/2006/relationships/image" Target="../media/image6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6.png"/><Relationship Id="rId2" Type="http://schemas.openxmlformats.org/officeDocument/2006/relationships/image" Target="../media/image6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9.png"/><Relationship Id="rId5" Type="http://schemas.openxmlformats.org/officeDocument/2006/relationships/image" Target="../media/image648.png"/><Relationship Id="rId4" Type="http://schemas.openxmlformats.org/officeDocument/2006/relationships/image" Target="../media/image6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6.png"/><Relationship Id="rId13" Type="http://schemas.openxmlformats.org/officeDocument/2006/relationships/image" Target="../media/image661.png"/><Relationship Id="rId18" Type="http://schemas.openxmlformats.org/officeDocument/2006/relationships/image" Target="../media/image666.png"/><Relationship Id="rId26" Type="http://schemas.openxmlformats.org/officeDocument/2006/relationships/image" Target="../media/image674.png"/><Relationship Id="rId3" Type="http://schemas.openxmlformats.org/officeDocument/2006/relationships/image" Target="../media/image651.png"/><Relationship Id="rId21" Type="http://schemas.openxmlformats.org/officeDocument/2006/relationships/image" Target="../media/image669.png"/><Relationship Id="rId7" Type="http://schemas.openxmlformats.org/officeDocument/2006/relationships/image" Target="../media/image655.png"/><Relationship Id="rId12" Type="http://schemas.openxmlformats.org/officeDocument/2006/relationships/image" Target="../media/image660.png"/><Relationship Id="rId17" Type="http://schemas.openxmlformats.org/officeDocument/2006/relationships/image" Target="../media/image665.png"/><Relationship Id="rId25" Type="http://schemas.openxmlformats.org/officeDocument/2006/relationships/image" Target="../media/image673.png"/><Relationship Id="rId2" Type="http://schemas.openxmlformats.org/officeDocument/2006/relationships/image" Target="../media/image650.png"/><Relationship Id="rId16" Type="http://schemas.openxmlformats.org/officeDocument/2006/relationships/image" Target="../media/image664.png"/><Relationship Id="rId20" Type="http://schemas.openxmlformats.org/officeDocument/2006/relationships/image" Target="../media/image668.png"/><Relationship Id="rId29" Type="http://schemas.openxmlformats.org/officeDocument/2006/relationships/image" Target="../media/image6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.png"/><Relationship Id="rId11" Type="http://schemas.openxmlformats.org/officeDocument/2006/relationships/image" Target="../media/image659.png"/><Relationship Id="rId24" Type="http://schemas.openxmlformats.org/officeDocument/2006/relationships/image" Target="../media/image672.png"/><Relationship Id="rId32" Type="http://schemas.openxmlformats.org/officeDocument/2006/relationships/image" Target="../media/image680.png"/><Relationship Id="rId5" Type="http://schemas.openxmlformats.org/officeDocument/2006/relationships/image" Target="../media/image653.png"/><Relationship Id="rId15" Type="http://schemas.openxmlformats.org/officeDocument/2006/relationships/image" Target="../media/image663.png"/><Relationship Id="rId23" Type="http://schemas.openxmlformats.org/officeDocument/2006/relationships/image" Target="../media/image671.png"/><Relationship Id="rId28" Type="http://schemas.openxmlformats.org/officeDocument/2006/relationships/image" Target="../media/image676.png"/><Relationship Id="rId10" Type="http://schemas.openxmlformats.org/officeDocument/2006/relationships/image" Target="../media/image658.png"/><Relationship Id="rId19" Type="http://schemas.openxmlformats.org/officeDocument/2006/relationships/image" Target="../media/image667.png"/><Relationship Id="rId31" Type="http://schemas.openxmlformats.org/officeDocument/2006/relationships/image" Target="../media/image679.png"/><Relationship Id="rId4" Type="http://schemas.openxmlformats.org/officeDocument/2006/relationships/image" Target="../media/image652.png"/><Relationship Id="rId9" Type="http://schemas.openxmlformats.org/officeDocument/2006/relationships/image" Target="../media/image657.png"/><Relationship Id="rId14" Type="http://schemas.openxmlformats.org/officeDocument/2006/relationships/image" Target="../media/image662.png"/><Relationship Id="rId22" Type="http://schemas.openxmlformats.org/officeDocument/2006/relationships/image" Target="../media/image670.png"/><Relationship Id="rId27" Type="http://schemas.openxmlformats.org/officeDocument/2006/relationships/image" Target="../media/image675.png"/><Relationship Id="rId30" Type="http://schemas.openxmlformats.org/officeDocument/2006/relationships/image" Target="../media/image67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6.png"/><Relationship Id="rId13" Type="http://schemas.openxmlformats.org/officeDocument/2006/relationships/image" Target="../media/image689.png"/><Relationship Id="rId18" Type="http://schemas.openxmlformats.org/officeDocument/2006/relationships/image" Target="../media/image694.png"/><Relationship Id="rId26" Type="http://schemas.openxmlformats.org/officeDocument/2006/relationships/image" Target="../media/image702.png"/><Relationship Id="rId3" Type="http://schemas.openxmlformats.org/officeDocument/2006/relationships/image" Target="../media/image682.png"/><Relationship Id="rId21" Type="http://schemas.openxmlformats.org/officeDocument/2006/relationships/image" Target="../media/image697.png"/><Relationship Id="rId34" Type="http://schemas.openxmlformats.org/officeDocument/2006/relationships/image" Target="../media/image710.png"/><Relationship Id="rId7" Type="http://schemas.openxmlformats.org/officeDocument/2006/relationships/image" Target="../media/image685.png"/><Relationship Id="rId12" Type="http://schemas.openxmlformats.org/officeDocument/2006/relationships/image" Target="../media/image688.png"/><Relationship Id="rId17" Type="http://schemas.openxmlformats.org/officeDocument/2006/relationships/image" Target="../media/image693.png"/><Relationship Id="rId25" Type="http://schemas.openxmlformats.org/officeDocument/2006/relationships/image" Target="../media/image701.png"/><Relationship Id="rId33" Type="http://schemas.openxmlformats.org/officeDocument/2006/relationships/image" Target="../media/image709.png"/><Relationship Id="rId2" Type="http://schemas.openxmlformats.org/officeDocument/2006/relationships/image" Target="../media/image681.png"/><Relationship Id="rId16" Type="http://schemas.openxmlformats.org/officeDocument/2006/relationships/image" Target="../media/image692.png"/><Relationship Id="rId20" Type="http://schemas.openxmlformats.org/officeDocument/2006/relationships/image" Target="../media/image696.png"/><Relationship Id="rId29" Type="http://schemas.openxmlformats.org/officeDocument/2006/relationships/image" Target="../media/image7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4.png"/><Relationship Id="rId11" Type="http://schemas.openxmlformats.org/officeDocument/2006/relationships/image" Target="../media/image673.png"/><Relationship Id="rId24" Type="http://schemas.openxmlformats.org/officeDocument/2006/relationships/image" Target="../media/image700.png"/><Relationship Id="rId32" Type="http://schemas.openxmlformats.org/officeDocument/2006/relationships/image" Target="../media/image708.png"/><Relationship Id="rId5" Type="http://schemas.openxmlformats.org/officeDocument/2006/relationships/image" Target="../media/image683.png"/><Relationship Id="rId15" Type="http://schemas.openxmlformats.org/officeDocument/2006/relationships/image" Target="../media/image691.png"/><Relationship Id="rId23" Type="http://schemas.openxmlformats.org/officeDocument/2006/relationships/image" Target="../media/image699.png"/><Relationship Id="rId28" Type="http://schemas.openxmlformats.org/officeDocument/2006/relationships/image" Target="../media/image704.png"/><Relationship Id="rId10" Type="http://schemas.openxmlformats.org/officeDocument/2006/relationships/image" Target="../media/image687.png"/><Relationship Id="rId19" Type="http://schemas.openxmlformats.org/officeDocument/2006/relationships/image" Target="../media/image695.png"/><Relationship Id="rId31" Type="http://schemas.openxmlformats.org/officeDocument/2006/relationships/image" Target="../media/image707.png"/><Relationship Id="rId4" Type="http://schemas.openxmlformats.org/officeDocument/2006/relationships/image" Target="../media/image671.png"/><Relationship Id="rId9" Type="http://schemas.openxmlformats.org/officeDocument/2006/relationships/image" Target="../media/image669.png"/><Relationship Id="rId14" Type="http://schemas.openxmlformats.org/officeDocument/2006/relationships/image" Target="../media/image690.png"/><Relationship Id="rId22" Type="http://schemas.openxmlformats.org/officeDocument/2006/relationships/image" Target="../media/image698.png"/><Relationship Id="rId27" Type="http://schemas.openxmlformats.org/officeDocument/2006/relationships/image" Target="../media/image703.png"/><Relationship Id="rId30" Type="http://schemas.openxmlformats.org/officeDocument/2006/relationships/image" Target="../media/image70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2.png"/><Relationship Id="rId5" Type="http://schemas.openxmlformats.org/officeDocument/2006/relationships/image" Target="../media/image711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9.png"/><Relationship Id="rId3" Type="http://schemas.openxmlformats.org/officeDocument/2006/relationships/image" Target="../media/image714.png"/><Relationship Id="rId7" Type="http://schemas.openxmlformats.org/officeDocument/2006/relationships/image" Target="../media/image718.png"/><Relationship Id="rId12" Type="http://schemas.openxmlformats.org/officeDocument/2006/relationships/image" Target="../media/image72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7.png"/><Relationship Id="rId11" Type="http://schemas.openxmlformats.org/officeDocument/2006/relationships/image" Target="../media/image722.png"/><Relationship Id="rId5" Type="http://schemas.openxmlformats.org/officeDocument/2006/relationships/image" Target="../media/image716.png"/><Relationship Id="rId10" Type="http://schemas.openxmlformats.org/officeDocument/2006/relationships/image" Target="../media/image721.png"/><Relationship Id="rId4" Type="http://schemas.openxmlformats.org/officeDocument/2006/relationships/image" Target="../media/image715.png"/><Relationship Id="rId9" Type="http://schemas.openxmlformats.org/officeDocument/2006/relationships/image" Target="../media/image7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42" Type="http://schemas.openxmlformats.org/officeDocument/2006/relationships/image" Target="../media/image47.png"/><Relationship Id="rId47" Type="http://schemas.openxmlformats.org/officeDocument/2006/relationships/image" Target="../media/image52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46" Type="http://schemas.openxmlformats.org/officeDocument/2006/relationships/image" Target="../media/image51.png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45.png"/><Relationship Id="rId45" Type="http://schemas.openxmlformats.org/officeDocument/2006/relationships/image" Target="../media/image50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4" Type="http://schemas.openxmlformats.org/officeDocument/2006/relationships/image" Target="../media/image49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4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4.png"/><Relationship Id="rId7" Type="http://schemas.openxmlformats.org/officeDocument/2006/relationships/image" Target="../media/image728.jpeg"/><Relationship Id="rId2" Type="http://schemas.openxmlformats.org/officeDocument/2006/relationships/image" Target="../media/image6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7.png"/><Relationship Id="rId5" Type="http://schemas.openxmlformats.org/officeDocument/2006/relationships/image" Target="../media/image726.png"/><Relationship Id="rId4" Type="http://schemas.openxmlformats.org/officeDocument/2006/relationships/image" Target="../media/image725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7.png"/><Relationship Id="rId18" Type="http://schemas.openxmlformats.org/officeDocument/2006/relationships/image" Target="../media/image742.png"/><Relationship Id="rId26" Type="http://schemas.openxmlformats.org/officeDocument/2006/relationships/image" Target="../media/image672.png"/><Relationship Id="rId39" Type="http://schemas.openxmlformats.org/officeDocument/2006/relationships/image" Target="../media/image760.png"/><Relationship Id="rId3" Type="http://schemas.openxmlformats.org/officeDocument/2006/relationships/image" Target="../media/image729.png"/><Relationship Id="rId21" Type="http://schemas.openxmlformats.org/officeDocument/2006/relationships/image" Target="../media/image669.png"/><Relationship Id="rId34" Type="http://schemas.openxmlformats.org/officeDocument/2006/relationships/image" Target="../media/image755.png"/><Relationship Id="rId42" Type="http://schemas.openxmlformats.org/officeDocument/2006/relationships/image" Target="../media/image763.png"/><Relationship Id="rId47" Type="http://schemas.openxmlformats.org/officeDocument/2006/relationships/image" Target="../media/image768.png"/><Relationship Id="rId50" Type="http://schemas.openxmlformats.org/officeDocument/2006/relationships/image" Target="../media/image771.png"/><Relationship Id="rId7" Type="http://schemas.openxmlformats.org/officeDocument/2006/relationships/image" Target="../media/image732.png"/><Relationship Id="rId12" Type="http://schemas.openxmlformats.org/officeDocument/2006/relationships/image" Target="../media/image736.png"/><Relationship Id="rId17" Type="http://schemas.openxmlformats.org/officeDocument/2006/relationships/image" Target="../media/image741.png"/><Relationship Id="rId25" Type="http://schemas.openxmlformats.org/officeDocument/2006/relationships/image" Target="../media/image747.png"/><Relationship Id="rId33" Type="http://schemas.openxmlformats.org/officeDocument/2006/relationships/image" Target="../media/image754.png"/><Relationship Id="rId38" Type="http://schemas.openxmlformats.org/officeDocument/2006/relationships/image" Target="../media/image759.png"/><Relationship Id="rId46" Type="http://schemas.openxmlformats.org/officeDocument/2006/relationships/image" Target="../media/image767.png"/><Relationship Id="rId2" Type="http://schemas.openxmlformats.org/officeDocument/2006/relationships/image" Target="../media/image650.png"/><Relationship Id="rId16" Type="http://schemas.openxmlformats.org/officeDocument/2006/relationships/image" Target="../media/image740.png"/><Relationship Id="rId20" Type="http://schemas.openxmlformats.org/officeDocument/2006/relationships/image" Target="../media/image744.png"/><Relationship Id="rId29" Type="http://schemas.openxmlformats.org/officeDocument/2006/relationships/image" Target="../media/image750.png"/><Relationship Id="rId41" Type="http://schemas.openxmlformats.org/officeDocument/2006/relationships/image" Target="../media/image7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1.png"/><Relationship Id="rId11" Type="http://schemas.openxmlformats.org/officeDocument/2006/relationships/image" Target="../media/image735.png"/><Relationship Id="rId24" Type="http://schemas.openxmlformats.org/officeDocument/2006/relationships/image" Target="../media/image671.png"/><Relationship Id="rId32" Type="http://schemas.openxmlformats.org/officeDocument/2006/relationships/image" Target="../media/image753.png"/><Relationship Id="rId37" Type="http://schemas.openxmlformats.org/officeDocument/2006/relationships/image" Target="../media/image758.png"/><Relationship Id="rId40" Type="http://schemas.openxmlformats.org/officeDocument/2006/relationships/image" Target="../media/image761.png"/><Relationship Id="rId45" Type="http://schemas.openxmlformats.org/officeDocument/2006/relationships/image" Target="../media/image766.png"/><Relationship Id="rId5" Type="http://schemas.openxmlformats.org/officeDocument/2006/relationships/image" Target="../media/image730.png"/><Relationship Id="rId15" Type="http://schemas.openxmlformats.org/officeDocument/2006/relationships/image" Target="../media/image739.png"/><Relationship Id="rId23" Type="http://schemas.openxmlformats.org/officeDocument/2006/relationships/image" Target="../media/image746.png"/><Relationship Id="rId28" Type="http://schemas.openxmlformats.org/officeDocument/2006/relationships/image" Target="../media/image749.png"/><Relationship Id="rId36" Type="http://schemas.openxmlformats.org/officeDocument/2006/relationships/image" Target="../media/image757.png"/><Relationship Id="rId49" Type="http://schemas.openxmlformats.org/officeDocument/2006/relationships/image" Target="../media/image770.png"/><Relationship Id="rId10" Type="http://schemas.openxmlformats.org/officeDocument/2006/relationships/image" Target="../media/image734.png"/><Relationship Id="rId19" Type="http://schemas.openxmlformats.org/officeDocument/2006/relationships/image" Target="../media/image743.png"/><Relationship Id="rId31" Type="http://schemas.openxmlformats.org/officeDocument/2006/relationships/image" Target="../media/image752.png"/><Relationship Id="rId44" Type="http://schemas.openxmlformats.org/officeDocument/2006/relationships/image" Target="../media/image765.png"/><Relationship Id="rId4" Type="http://schemas.openxmlformats.org/officeDocument/2006/relationships/image" Target="../media/image652.png"/><Relationship Id="rId9" Type="http://schemas.openxmlformats.org/officeDocument/2006/relationships/image" Target="../media/image733.png"/><Relationship Id="rId14" Type="http://schemas.openxmlformats.org/officeDocument/2006/relationships/image" Target="../media/image738.png"/><Relationship Id="rId22" Type="http://schemas.openxmlformats.org/officeDocument/2006/relationships/image" Target="../media/image745.png"/><Relationship Id="rId27" Type="http://schemas.openxmlformats.org/officeDocument/2006/relationships/image" Target="../media/image748.png"/><Relationship Id="rId30" Type="http://schemas.openxmlformats.org/officeDocument/2006/relationships/image" Target="../media/image751.png"/><Relationship Id="rId35" Type="http://schemas.openxmlformats.org/officeDocument/2006/relationships/image" Target="../media/image756.png"/><Relationship Id="rId43" Type="http://schemas.openxmlformats.org/officeDocument/2006/relationships/image" Target="../media/image764.png"/><Relationship Id="rId48" Type="http://schemas.openxmlformats.org/officeDocument/2006/relationships/image" Target="../media/image769.png"/><Relationship Id="rId8" Type="http://schemas.openxmlformats.org/officeDocument/2006/relationships/image" Target="../media/image656.png"/><Relationship Id="rId51" Type="http://schemas.openxmlformats.org/officeDocument/2006/relationships/image" Target="../media/image77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6.png"/><Relationship Id="rId13" Type="http://schemas.openxmlformats.org/officeDocument/2006/relationships/image" Target="../media/image737.png"/><Relationship Id="rId18" Type="http://schemas.openxmlformats.org/officeDocument/2006/relationships/image" Target="../media/image781.png"/><Relationship Id="rId26" Type="http://schemas.openxmlformats.org/officeDocument/2006/relationships/image" Target="../media/image788.png"/><Relationship Id="rId39" Type="http://schemas.openxmlformats.org/officeDocument/2006/relationships/image" Target="../media/image801.png"/><Relationship Id="rId3" Type="http://schemas.openxmlformats.org/officeDocument/2006/relationships/image" Target="../media/image773.png"/><Relationship Id="rId21" Type="http://schemas.openxmlformats.org/officeDocument/2006/relationships/image" Target="../media/image784.png"/><Relationship Id="rId34" Type="http://schemas.openxmlformats.org/officeDocument/2006/relationships/image" Target="../media/image796.png"/><Relationship Id="rId42" Type="http://schemas.openxmlformats.org/officeDocument/2006/relationships/image" Target="../media/image766.png"/><Relationship Id="rId7" Type="http://schemas.openxmlformats.org/officeDocument/2006/relationships/image" Target="../media/image776.png"/><Relationship Id="rId12" Type="http://schemas.openxmlformats.org/officeDocument/2006/relationships/image" Target="../media/image736.png"/><Relationship Id="rId17" Type="http://schemas.openxmlformats.org/officeDocument/2006/relationships/image" Target="../media/image780.png"/><Relationship Id="rId25" Type="http://schemas.openxmlformats.org/officeDocument/2006/relationships/image" Target="../media/image787.png"/><Relationship Id="rId33" Type="http://schemas.openxmlformats.org/officeDocument/2006/relationships/image" Target="../media/image795.png"/><Relationship Id="rId38" Type="http://schemas.openxmlformats.org/officeDocument/2006/relationships/image" Target="../media/image800.png"/><Relationship Id="rId2" Type="http://schemas.openxmlformats.org/officeDocument/2006/relationships/image" Target="../media/image650.png"/><Relationship Id="rId16" Type="http://schemas.openxmlformats.org/officeDocument/2006/relationships/image" Target="../media/image779.png"/><Relationship Id="rId20" Type="http://schemas.openxmlformats.org/officeDocument/2006/relationships/image" Target="../media/image783.png"/><Relationship Id="rId29" Type="http://schemas.openxmlformats.org/officeDocument/2006/relationships/image" Target="../media/image791.png"/><Relationship Id="rId41" Type="http://schemas.openxmlformats.org/officeDocument/2006/relationships/image" Target="../media/image8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5.png"/><Relationship Id="rId11" Type="http://schemas.openxmlformats.org/officeDocument/2006/relationships/image" Target="../media/image735.png"/><Relationship Id="rId24" Type="http://schemas.openxmlformats.org/officeDocument/2006/relationships/image" Target="../media/image769.png"/><Relationship Id="rId32" Type="http://schemas.openxmlformats.org/officeDocument/2006/relationships/image" Target="../media/image794.png"/><Relationship Id="rId37" Type="http://schemas.openxmlformats.org/officeDocument/2006/relationships/image" Target="../media/image799.png"/><Relationship Id="rId40" Type="http://schemas.openxmlformats.org/officeDocument/2006/relationships/image" Target="../media/image802.png"/><Relationship Id="rId5" Type="http://schemas.openxmlformats.org/officeDocument/2006/relationships/image" Target="../media/image774.png"/><Relationship Id="rId15" Type="http://schemas.openxmlformats.org/officeDocument/2006/relationships/image" Target="../media/image778.png"/><Relationship Id="rId23" Type="http://schemas.openxmlformats.org/officeDocument/2006/relationships/image" Target="../media/image786.png"/><Relationship Id="rId28" Type="http://schemas.openxmlformats.org/officeDocument/2006/relationships/image" Target="../media/image790.png"/><Relationship Id="rId36" Type="http://schemas.openxmlformats.org/officeDocument/2006/relationships/image" Target="../media/image798.png"/><Relationship Id="rId10" Type="http://schemas.openxmlformats.org/officeDocument/2006/relationships/image" Target="../media/image734.png"/><Relationship Id="rId19" Type="http://schemas.openxmlformats.org/officeDocument/2006/relationships/image" Target="../media/image782.png"/><Relationship Id="rId31" Type="http://schemas.openxmlformats.org/officeDocument/2006/relationships/image" Target="../media/image793.png"/><Relationship Id="rId44" Type="http://schemas.openxmlformats.org/officeDocument/2006/relationships/image" Target="../media/image805.png"/><Relationship Id="rId4" Type="http://schemas.openxmlformats.org/officeDocument/2006/relationships/image" Target="../media/image652.png"/><Relationship Id="rId9" Type="http://schemas.openxmlformats.org/officeDocument/2006/relationships/image" Target="../media/image733.png"/><Relationship Id="rId14" Type="http://schemas.openxmlformats.org/officeDocument/2006/relationships/image" Target="../media/image777.png"/><Relationship Id="rId22" Type="http://schemas.openxmlformats.org/officeDocument/2006/relationships/image" Target="../media/image785.png"/><Relationship Id="rId27" Type="http://schemas.openxmlformats.org/officeDocument/2006/relationships/image" Target="../media/image789.png"/><Relationship Id="rId30" Type="http://schemas.openxmlformats.org/officeDocument/2006/relationships/image" Target="../media/image792.png"/><Relationship Id="rId35" Type="http://schemas.openxmlformats.org/officeDocument/2006/relationships/image" Target="../media/image797.png"/><Relationship Id="rId43" Type="http://schemas.openxmlformats.org/officeDocument/2006/relationships/image" Target="../media/image80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7.png"/><Relationship Id="rId5" Type="http://schemas.openxmlformats.org/officeDocument/2006/relationships/image" Target="../media/image806.pn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7.png"/><Relationship Id="rId5" Type="http://schemas.openxmlformats.org/officeDocument/2006/relationships/image" Target="../media/image806.pn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9.jpeg"/><Relationship Id="rId2" Type="http://schemas.openxmlformats.org/officeDocument/2006/relationships/image" Target="../media/image80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1.png"/><Relationship Id="rId5" Type="http://schemas.openxmlformats.org/officeDocument/2006/relationships/image" Target="../media/image810.pn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0.png"/><Relationship Id="rId18" Type="http://schemas.openxmlformats.org/officeDocument/2006/relationships/image" Target="../media/image825.png"/><Relationship Id="rId26" Type="http://schemas.openxmlformats.org/officeDocument/2006/relationships/image" Target="../media/image833.png"/><Relationship Id="rId39" Type="http://schemas.openxmlformats.org/officeDocument/2006/relationships/image" Target="../media/image846.png"/><Relationship Id="rId21" Type="http://schemas.openxmlformats.org/officeDocument/2006/relationships/image" Target="../media/image828.png"/><Relationship Id="rId34" Type="http://schemas.openxmlformats.org/officeDocument/2006/relationships/image" Target="../media/image841.png"/><Relationship Id="rId42" Type="http://schemas.openxmlformats.org/officeDocument/2006/relationships/image" Target="../media/image849.png"/><Relationship Id="rId47" Type="http://schemas.openxmlformats.org/officeDocument/2006/relationships/image" Target="../media/image854.png"/><Relationship Id="rId50" Type="http://schemas.openxmlformats.org/officeDocument/2006/relationships/image" Target="../media/image857.png"/><Relationship Id="rId55" Type="http://schemas.openxmlformats.org/officeDocument/2006/relationships/image" Target="../media/image862.png"/><Relationship Id="rId7" Type="http://schemas.openxmlformats.org/officeDocument/2006/relationships/image" Target="../media/image814.png"/><Relationship Id="rId12" Type="http://schemas.openxmlformats.org/officeDocument/2006/relationships/image" Target="../media/image819.png"/><Relationship Id="rId17" Type="http://schemas.openxmlformats.org/officeDocument/2006/relationships/image" Target="../media/image824.png"/><Relationship Id="rId25" Type="http://schemas.openxmlformats.org/officeDocument/2006/relationships/image" Target="../media/image832.png"/><Relationship Id="rId33" Type="http://schemas.openxmlformats.org/officeDocument/2006/relationships/image" Target="../media/image840.png"/><Relationship Id="rId38" Type="http://schemas.openxmlformats.org/officeDocument/2006/relationships/image" Target="../media/image845.png"/><Relationship Id="rId46" Type="http://schemas.openxmlformats.org/officeDocument/2006/relationships/image" Target="../media/image853.png"/><Relationship Id="rId59" Type="http://schemas.openxmlformats.org/officeDocument/2006/relationships/image" Target="../media/image866.png"/><Relationship Id="rId2" Type="http://schemas.openxmlformats.org/officeDocument/2006/relationships/image" Target="../media/image1.png"/><Relationship Id="rId16" Type="http://schemas.openxmlformats.org/officeDocument/2006/relationships/image" Target="../media/image823.png"/><Relationship Id="rId20" Type="http://schemas.openxmlformats.org/officeDocument/2006/relationships/image" Target="../media/image827.png"/><Relationship Id="rId29" Type="http://schemas.openxmlformats.org/officeDocument/2006/relationships/image" Target="../media/image836.png"/><Relationship Id="rId41" Type="http://schemas.openxmlformats.org/officeDocument/2006/relationships/image" Target="../media/image848.png"/><Relationship Id="rId54" Type="http://schemas.openxmlformats.org/officeDocument/2006/relationships/image" Target="../media/image8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3.png"/><Relationship Id="rId11" Type="http://schemas.openxmlformats.org/officeDocument/2006/relationships/image" Target="../media/image818.png"/><Relationship Id="rId24" Type="http://schemas.openxmlformats.org/officeDocument/2006/relationships/image" Target="../media/image831.png"/><Relationship Id="rId32" Type="http://schemas.openxmlformats.org/officeDocument/2006/relationships/image" Target="../media/image839.png"/><Relationship Id="rId37" Type="http://schemas.openxmlformats.org/officeDocument/2006/relationships/image" Target="../media/image844.png"/><Relationship Id="rId40" Type="http://schemas.openxmlformats.org/officeDocument/2006/relationships/image" Target="../media/image847.png"/><Relationship Id="rId45" Type="http://schemas.openxmlformats.org/officeDocument/2006/relationships/image" Target="../media/image852.png"/><Relationship Id="rId53" Type="http://schemas.openxmlformats.org/officeDocument/2006/relationships/image" Target="../media/image860.png"/><Relationship Id="rId58" Type="http://schemas.openxmlformats.org/officeDocument/2006/relationships/image" Target="../media/image865.png"/><Relationship Id="rId5" Type="http://schemas.openxmlformats.org/officeDocument/2006/relationships/image" Target="../media/image812.png"/><Relationship Id="rId15" Type="http://schemas.openxmlformats.org/officeDocument/2006/relationships/image" Target="../media/image822.png"/><Relationship Id="rId23" Type="http://schemas.openxmlformats.org/officeDocument/2006/relationships/image" Target="../media/image830.png"/><Relationship Id="rId28" Type="http://schemas.openxmlformats.org/officeDocument/2006/relationships/image" Target="../media/image835.png"/><Relationship Id="rId36" Type="http://schemas.openxmlformats.org/officeDocument/2006/relationships/image" Target="../media/image843.png"/><Relationship Id="rId49" Type="http://schemas.openxmlformats.org/officeDocument/2006/relationships/image" Target="../media/image856.png"/><Relationship Id="rId57" Type="http://schemas.openxmlformats.org/officeDocument/2006/relationships/image" Target="../media/image864.png"/><Relationship Id="rId10" Type="http://schemas.openxmlformats.org/officeDocument/2006/relationships/image" Target="../media/image817.png"/><Relationship Id="rId19" Type="http://schemas.openxmlformats.org/officeDocument/2006/relationships/image" Target="../media/image826.png"/><Relationship Id="rId31" Type="http://schemas.openxmlformats.org/officeDocument/2006/relationships/image" Target="../media/image838.png"/><Relationship Id="rId44" Type="http://schemas.openxmlformats.org/officeDocument/2006/relationships/image" Target="../media/image851.png"/><Relationship Id="rId52" Type="http://schemas.openxmlformats.org/officeDocument/2006/relationships/image" Target="../media/image859.png"/><Relationship Id="rId60" Type="http://schemas.openxmlformats.org/officeDocument/2006/relationships/image" Target="../media/image867.png"/><Relationship Id="rId4" Type="http://schemas.openxmlformats.org/officeDocument/2006/relationships/image" Target="../media/image3.jpeg"/><Relationship Id="rId9" Type="http://schemas.openxmlformats.org/officeDocument/2006/relationships/image" Target="../media/image816.png"/><Relationship Id="rId14" Type="http://schemas.openxmlformats.org/officeDocument/2006/relationships/image" Target="../media/image821.png"/><Relationship Id="rId22" Type="http://schemas.openxmlformats.org/officeDocument/2006/relationships/image" Target="../media/image829.png"/><Relationship Id="rId27" Type="http://schemas.openxmlformats.org/officeDocument/2006/relationships/image" Target="../media/image834.png"/><Relationship Id="rId30" Type="http://schemas.openxmlformats.org/officeDocument/2006/relationships/image" Target="../media/image837.png"/><Relationship Id="rId35" Type="http://schemas.openxmlformats.org/officeDocument/2006/relationships/image" Target="../media/image842.png"/><Relationship Id="rId43" Type="http://schemas.openxmlformats.org/officeDocument/2006/relationships/image" Target="../media/image850.png"/><Relationship Id="rId48" Type="http://schemas.openxmlformats.org/officeDocument/2006/relationships/image" Target="../media/image855.png"/><Relationship Id="rId56" Type="http://schemas.openxmlformats.org/officeDocument/2006/relationships/image" Target="../media/image863.png"/><Relationship Id="rId8" Type="http://schemas.openxmlformats.org/officeDocument/2006/relationships/image" Target="../media/image815.png"/><Relationship Id="rId51" Type="http://schemas.openxmlformats.org/officeDocument/2006/relationships/image" Target="../media/image858.png"/><Relationship Id="rId3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3.png"/><Relationship Id="rId13" Type="http://schemas.openxmlformats.org/officeDocument/2006/relationships/image" Target="../media/image878.png"/><Relationship Id="rId18" Type="http://schemas.openxmlformats.org/officeDocument/2006/relationships/image" Target="../media/image883.png"/><Relationship Id="rId26" Type="http://schemas.openxmlformats.org/officeDocument/2006/relationships/image" Target="../media/image891.png"/><Relationship Id="rId3" Type="http://schemas.openxmlformats.org/officeDocument/2006/relationships/image" Target="../media/image3.jpeg"/><Relationship Id="rId21" Type="http://schemas.openxmlformats.org/officeDocument/2006/relationships/image" Target="../media/image886.png"/><Relationship Id="rId7" Type="http://schemas.openxmlformats.org/officeDocument/2006/relationships/image" Target="../media/image872.png"/><Relationship Id="rId12" Type="http://schemas.openxmlformats.org/officeDocument/2006/relationships/image" Target="../media/image877.png"/><Relationship Id="rId17" Type="http://schemas.openxmlformats.org/officeDocument/2006/relationships/image" Target="../media/image882.png"/><Relationship Id="rId25" Type="http://schemas.openxmlformats.org/officeDocument/2006/relationships/image" Target="../media/image890.png"/><Relationship Id="rId33" Type="http://schemas.openxmlformats.org/officeDocument/2006/relationships/image" Target="../media/image898.png"/><Relationship Id="rId2" Type="http://schemas.openxmlformats.org/officeDocument/2006/relationships/image" Target="../media/image868.png"/><Relationship Id="rId16" Type="http://schemas.openxmlformats.org/officeDocument/2006/relationships/image" Target="../media/image881.png"/><Relationship Id="rId20" Type="http://schemas.openxmlformats.org/officeDocument/2006/relationships/image" Target="../media/image885.png"/><Relationship Id="rId29" Type="http://schemas.openxmlformats.org/officeDocument/2006/relationships/image" Target="../media/image8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1.png"/><Relationship Id="rId11" Type="http://schemas.openxmlformats.org/officeDocument/2006/relationships/image" Target="../media/image876.png"/><Relationship Id="rId24" Type="http://schemas.openxmlformats.org/officeDocument/2006/relationships/image" Target="../media/image889.png"/><Relationship Id="rId32" Type="http://schemas.openxmlformats.org/officeDocument/2006/relationships/image" Target="../media/image897.png"/><Relationship Id="rId5" Type="http://schemas.openxmlformats.org/officeDocument/2006/relationships/image" Target="../media/image870.png"/><Relationship Id="rId15" Type="http://schemas.openxmlformats.org/officeDocument/2006/relationships/image" Target="../media/image880.png"/><Relationship Id="rId23" Type="http://schemas.openxmlformats.org/officeDocument/2006/relationships/image" Target="../media/image888.png"/><Relationship Id="rId28" Type="http://schemas.openxmlformats.org/officeDocument/2006/relationships/image" Target="../media/image893.png"/><Relationship Id="rId10" Type="http://schemas.openxmlformats.org/officeDocument/2006/relationships/image" Target="../media/image875.png"/><Relationship Id="rId19" Type="http://schemas.openxmlformats.org/officeDocument/2006/relationships/image" Target="../media/image884.png"/><Relationship Id="rId31" Type="http://schemas.openxmlformats.org/officeDocument/2006/relationships/image" Target="../media/image896.png"/><Relationship Id="rId4" Type="http://schemas.openxmlformats.org/officeDocument/2006/relationships/image" Target="../media/image869.png"/><Relationship Id="rId9" Type="http://schemas.openxmlformats.org/officeDocument/2006/relationships/image" Target="../media/image874.png"/><Relationship Id="rId14" Type="http://schemas.openxmlformats.org/officeDocument/2006/relationships/image" Target="../media/image879.png"/><Relationship Id="rId22" Type="http://schemas.openxmlformats.org/officeDocument/2006/relationships/image" Target="../media/image887.png"/><Relationship Id="rId27" Type="http://schemas.openxmlformats.org/officeDocument/2006/relationships/image" Target="../media/image892.png"/><Relationship Id="rId30" Type="http://schemas.openxmlformats.org/officeDocument/2006/relationships/image" Target="../media/image89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3.png"/><Relationship Id="rId13" Type="http://schemas.openxmlformats.org/officeDocument/2006/relationships/image" Target="../media/image908.png"/><Relationship Id="rId18" Type="http://schemas.openxmlformats.org/officeDocument/2006/relationships/image" Target="../media/image913.png"/><Relationship Id="rId26" Type="http://schemas.openxmlformats.org/officeDocument/2006/relationships/image" Target="../media/image921.png"/><Relationship Id="rId39" Type="http://schemas.openxmlformats.org/officeDocument/2006/relationships/image" Target="../media/image934.png"/><Relationship Id="rId3" Type="http://schemas.openxmlformats.org/officeDocument/2006/relationships/image" Target="../media/image3.jpeg"/><Relationship Id="rId21" Type="http://schemas.openxmlformats.org/officeDocument/2006/relationships/image" Target="../media/image916.png"/><Relationship Id="rId34" Type="http://schemas.openxmlformats.org/officeDocument/2006/relationships/image" Target="../media/image929.png"/><Relationship Id="rId42" Type="http://schemas.openxmlformats.org/officeDocument/2006/relationships/image" Target="../media/image937.png"/><Relationship Id="rId7" Type="http://schemas.openxmlformats.org/officeDocument/2006/relationships/image" Target="../media/image902.png"/><Relationship Id="rId12" Type="http://schemas.openxmlformats.org/officeDocument/2006/relationships/image" Target="../media/image907.png"/><Relationship Id="rId17" Type="http://schemas.openxmlformats.org/officeDocument/2006/relationships/image" Target="../media/image912.png"/><Relationship Id="rId25" Type="http://schemas.openxmlformats.org/officeDocument/2006/relationships/image" Target="../media/image920.png"/><Relationship Id="rId33" Type="http://schemas.openxmlformats.org/officeDocument/2006/relationships/image" Target="../media/image928.png"/><Relationship Id="rId38" Type="http://schemas.openxmlformats.org/officeDocument/2006/relationships/image" Target="../media/image933.png"/><Relationship Id="rId2" Type="http://schemas.openxmlformats.org/officeDocument/2006/relationships/image" Target="../media/image868.png"/><Relationship Id="rId16" Type="http://schemas.openxmlformats.org/officeDocument/2006/relationships/image" Target="../media/image911.png"/><Relationship Id="rId20" Type="http://schemas.openxmlformats.org/officeDocument/2006/relationships/image" Target="../media/image915.png"/><Relationship Id="rId29" Type="http://schemas.openxmlformats.org/officeDocument/2006/relationships/image" Target="../media/image924.png"/><Relationship Id="rId41" Type="http://schemas.openxmlformats.org/officeDocument/2006/relationships/image" Target="../media/image9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1.png"/><Relationship Id="rId11" Type="http://schemas.openxmlformats.org/officeDocument/2006/relationships/image" Target="../media/image906.png"/><Relationship Id="rId24" Type="http://schemas.openxmlformats.org/officeDocument/2006/relationships/image" Target="../media/image919.png"/><Relationship Id="rId32" Type="http://schemas.openxmlformats.org/officeDocument/2006/relationships/image" Target="../media/image927.png"/><Relationship Id="rId37" Type="http://schemas.openxmlformats.org/officeDocument/2006/relationships/image" Target="../media/image932.png"/><Relationship Id="rId40" Type="http://schemas.openxmlformats.org/officeDocument/2006/relationships/image" Target="../media/image935.png"/><Relationship Id="rId5" Type="http://schemas.openxmlformats.org/officeDocument/2006/relationships/image" Target="../media/image900.png"/><Relationship Id="rId15" Type="http://schemas.openxmlformats.org/officeDocument/2006/relationships/image" Target="../media/image910.png"/><Relationship Id="rId23" Type="http://schemas.openxmlformats.org/officeDocument/2006/relationships/image" Target="../media/image918.png"/><Relationship Id="rId28" Type="http://schemas.openxmlformats.org/officeDocument/2006/relationships/image" Target="../media/image923.png"/><Relationship Id="rId36" Type="http://schemas.openxmlformats.org/officeDocument/2006/relationships/image" Target="../media/image931.png"/><Relationship Id="rId10" Type="http://schemas.openxmlformats.org/officeDocument/2006/relationships/image" Target="../media/image905.png"/><Relationship Id="rId19" Type="http://schemas.openxmlformats.org/officeDocument/2006/relationships/image" Target="../media/image914.png"/><Relationship Id="rId31" Type="http://schemas.openxmlformats.org/officeDocument/2006/relationships/image" Target="../media/image926.png"/><Relationship Id="rId4" Type="http://schemas.openxmlformats.org/officeDocument/2006/relationships/image" Target="../media/image899.png"/><Relationship Id="rId9" Type="http://schemas.openxmlformats.org/officeDocument/2006/relationships/image" Target="../media/image904.png"/><Relationship Id="rId14" Type="http://schemas.openxmlformats.org/officeDocument/2006/relationships/image" Target="../media/image909.png"/><Relationship Id="rId22" Type="http://schemas.openxmlformats.org/officeDocument/2006/relationships/image" Target="../media/image917.png"/><Relationship Id="rId27" Type="http://schemas.openxmlformats.org/officeDocument/2006/relationships/image" Target="../media/image922.png"/><Relationship Id="rId30" Type="http://schemas.openxmlformats.org/officeDocument/2006/relationships/image" Target="../media/image925.png"/><Relationship Id="rId35" Type="http://schemas.openxmlformats.org/officeDocument/2006/relationships/image" Target="../media/image9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9.jpe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60.png"/><Relationship Id="rId21" Type="http://schemas.openxmlformats.org/officeDocument/2006/relationships/image" Target="../media/image955.png"/><Relationship Id="rId42" Type="http://schemas.openxmlformats.org/officeDocument/2006/relationships/image" Target="../media/image976.png"/><Relationship Id="rId47" Type="http://schemas.openxmlformats.org/officeDocument/2006/relationships/image" Target="../media/image981.png"/><Relationship Id="rId63" Type="http://schemas.openxmlformats.org/officeDocument/2006/relationships/image" Target="../media/image997.png"/><Relationship Id="rId68" Type="http://schemas.openxmlformats.org/officeDocument/2006/relationships/image" Target="../media/image1002.png"/><Relationship Id="rId84" Type="http://schemas.openxmlformats.org/officeDocument/2006/relationships/image" Target="../media/image1018.png"/><Relationship Id="rId89" Type="http://schemas.openxmlformats.org/officeDocument/2006/relationships/image" Target="../media/image1023.png"/><Relationship Id="rId2" Type="http://schemas.openxmlformats.org/officeDocument/2006/relationships/image" Target="../media/image1.png"/><Relationship Id="rId16" Type="http://schemas.openxmlformats.org/officeDocument/2006/relationships/image" Target="../media/image247.png"/><Relationship Id="rId29" Type="http://schemas.openxmlformats.org/officeDocument/2006/relationships/image" Target="../media/image963.png"/><Relationship Id="rId107" Type="http://schemas.openxmlformats.org/officeDocument/2006/relationships/image" Target="../media/image1041.png"/><Relationship Id="rId11" Type="http://schemas.openxmlformats.org/officeDocument/2006/relationships/image" Target="../media/image946.png"/><Relationship Id="rId24" Type="http://schemas.openxmlformats.org/officeDocument/2006/relationships/image" Target="../media/image958.png"/><Relationship Id="rId32" Type="http://schemas.openxmlformats.org/officeDocument/2006/relationships/image" Target="../media/image966.png"/><Relationship Id="rId37" Type="http://schemas.openxmlformats.org/officeDocument/2006/relationships/image" Target="../media/image971.png"/><Relationship Id="rId40" Type="http://schemas.openxmlformats.org/officeDocument/2006/relationships/image" Target="../media/image974.png"/><Relationship Id="rId45" Type="http://schemas.openxmlformats.org/officeDocument/2006/relationships/image" Target="../media/image979.png"/><Relationship Id="rId53" Type="http://schemas.openxmlformats.org/officeDocument/2006/relationships/image" Target="../media/image987.png"/><Relationship Id="rId58" Type="http://schemas.openxmlformats.org/officeDocument/2006/relationships/image" Target="../media/image992.png"/><Relationship Id="rId66" Type="http://schemas.openxmlformats.org/officeDocument/2006/relationships/image" Target="../media/image1000.png"/><Relationship Id="rId74" Type="http://schemas.openxmlformats.org/officeDocument/2006/relationships/image" Target="../media/image1008.png"/><Relationship Id="rId79" Type="http://schemas.openxmlformats.org/officeDocument/2006/relationships/image" Target="../media/image1013.png"/><Relationship Id="rId87" Type="http://schemas.openxmlformats.org/officeDocument/2006/relationships/image" Target="../media/image1021.png"/><Relationship Id="rId102" Type="http://schemas.openxmlformats.org/officeDocument/2006/relationships/image" Target="../media/image1036.png"/><Relationship Id="rId110" Type="http://schemas.openxmlformats.org/officeDocument/2006/relationships/image" Target="../media/image1044.png"/><Relationship Id="rId5" Type="http://schemas.openxmlformats.org/officeDocument/2006/relationships/image" Target="../media/image940.png"/><Relationship Id="rId61" Type="http://schemas.openxmlformats.org/officeDocument/2006/relationships/image" Target="../media/image995.png"/><Relationship Id="rId82" Type="http://schemas.openxmlformats.org/officeDocument/2006/relationships/image" Target="../media/image1016.png"/><Relationship Id="rId90" Type="http://schemas.openxmlformats.org/officeDocument/2006/relationships/image" Target="../media/image1024.png"/><Relationship Id="rId95" Type="http://schemas.openxmlformats.org/officeDocument/2006/relationships/image" Target="../media/image1029.png"/><Relationship Id="rId19" Type="http://schemas.openxmlformats.org/officeDocument/2006/relationships/image" Target="../media/image953.png"/><Relationship Id="rId14" Type="http://schemas.openxmlformats.org/officeDocument/2006/relationships/image" Target="../media/image949.png"/><Relationship Id="rId22" Type="http://schemas.openxmlformats.org/officeDocument/2006/relationships/image" Target="../media/image956.png"/><Relationship Id="rId27" Type="http://schemas.openxmlformats.org/officeDocument/2006/relationships/image" Target="../media/image961.png"/><Relationship Id="rId30" Type="http://schemas.openxmlformats.org/officeDocument/2006/relationships/image" Target="../media/image964.png"/><Relationship Id="rId35" Type="http://schemas.openxmlformats.org/officeDocument/2006/relationships/image" Target="../media/image969.png"/><Relationship Id="rId43" Type="http://schemas.openxmlformats.org/officeDocument/2006/relationships/image" Target="../media/image977.png"/><Relationship Id="rId48" Type="http://schemas.openxmlformats.org/officeDocument/2006/relationships/image" Target="../media/image982.png"/><Relationship Id="rId56" Type="http://schemas.openxmlformats.org/officeDocument/2006/relationships/image" Target="../media/image990.png"/><Relationship Id="rId64" Type="http://schemas.openxmlformats.org/officeDocument/2006/relationships/image" Target="../media/image998.png"/><Relationship Id="rId69" Type="http://schemas.openxmlformats.org/officeDocument/2006/relationships/image" Target="../media/image1003.png"/><Relationship Id="rId77" Type="http://schemas.openxmlformats.org/officeDocument/2006/relationships/image" Target="../media/image1011.png"/><Relationship Id="rId100" Type="http://schemas.openxmlformats.org/officeDocument/2006/relationships/image" Target="../media/image1034.png"/><Relationship Id="rId105" Type="http://schemas.openxmlformats.org/officeDocument/2006/relationships/image" Target="../media/image1039.png"/><Relationship Id="rId8" Type="http://schemas.openxmlformats.org/officeDocument/2006/relationships/image" Target="../media/image943.png"/><Relationship Id="rId51" Type="http://schemas.openxmlformats.org/officeDocument/2006/relationships/image" Target="../media/image985.png"/><Relationship Id="rId72" Type="http://schemas.openxmlformats.org/officeDocument/2006/relationships/image" Target="../media/image1006.png"/><Relationship Id="rId80" Type="http://schemas.openxmlformats.org/officeDocument/2006/relationships/image" Target="../media/image1014.png"/><Relationship Id="rId85" Type="http://schemas.openxmlformats.org/officeDocument/2006/relationships/image" Target="../media/image1019.png"/><Relationship Id="rId93" Type="http://schemas.openxmlformats.org/officeDocument/2006/relationships/image" Target="../media/image1027.png"/><Relationship Id="rId98" Type="http://schemas.openxmlformats.org/officeDocument/2006/relationships/image" Target="../media/image1032.png"/><Relationship Id="rId3" Type="http://schemas.openxmlformats.org/officeDocument/2006/relationships/image" Target="../media/image2.png"/><Relationship Id="rId12" Type="http://schemas.openxmlformats.org/officeDocument/2006/relationships/image" Target="../media/image947.png"/><Relationship Id="rId17" Type="http://schemas.openxmlformats.org/officeDocument/2006/relationships/image" Target="../media/image951.png"/><Relationship Id="rId25" Type="http://schemas.openxmlformats.org/officeDocument/2006/relationships/image" Target="../media/image959.png"/><Relationship Id="rId33" Type="http://schemas.openxmlformats.org/officeDocument/2006/relationships/image" Target="../media/image967.png"/><Relationship Id="rId38" Type="http://schemas.openxmlformats.org/officeDocument/2006/relationships/image" Target="../media/image972.png"/><Relationship Id="rId46" Type="http://schemas.openxmlformats.org/officeDocument/2006/relationships/image" Target="../media/image980.png"/><Relationship Id="rId59" Type="http://schemas.openxmlformats.org/officeDocument/2006/relationships/image" Target="../media/image993.png"/><Relationship Id="rId67" Type="http://schemas.openxmlformats.org/officeDocument/2006/relationships/image" Target="../media/image1001.png"/><Relationship Id="rId103" Type="http://schemas.openxmlformats.org/officeDocument/2006/relationships/image" Target="../media/image1037.png"/><Relationship Id="rId108" Type="http://schemas.openxmlformats.org/officeDocument/2006/relationships/image" Target="../media/image1042.png"/><Relationship Id="rId20" Type="http://schemas.openxmlformats.org/officeDocument/2006/relationships/image" Target="../media/image954.png"/><Relationship Id="rId41" Type="http://schemas.openxmlformats.org/officeDocument/2006/relationships/image" Target="../media/image975.png"/><Relationship Id="rId54" Type="http://schemas.openxmlformats.org/officeDocument/2006/relationships/image" Target="../media/image988.png"/><Relationship Id="rId62" Type="http://schemas.openxmlformats.org/officeDocument/2006/relationships/image" Target="../media/image996.png"/><Relationship Id="rId70" Type="http://schemas.openxmlformats.org/officeDocument/2006/relationships/image" Target="../media/image1004.png"/><Relationship Id="rId75" Type="http://schemas.openxmlformats.org/officeDocument/2006/relationships/image" Target="../media/image1009.png"/><Relationship Id="rId83" Type="http://schemas.openxmlformats.org/officeDocument/2006/relationships/image" Target="../media/image1017.png"/><Relationship Id="rId88" Type="http://schemas.openxmlformats.org/officeDocument/2006/relationships/image" Target="../media/image1022.png"/><Relationship Id="rId91" Type="http://schemas.openxmlformats.org/officeDocument/2006/relationships/image" Target="../media/image1025.png"/><Relationship Id="rId96" Type="http://schemas.openxmlformats.org/officeDocument/2006/relationships/image" Target="../media/image1030.png"/><Relationship Id="rId111" Type="http://schemas.openxmlformats.org/officeDocument/2006/relationships/image" Target="../media/image10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1.png"/><Relationship Id="rId15" Type="http://schemas.openxmlformats.org/officeDocument/2006/relationships/image" Target="../media/image950.png"/><Relationship Id="rId23" Type="http://schemas.openxmlformats.org/officeDocument/2006/relationships/image" Target="../media/image957.png"/><Relationship Id="rId28" Type="http://schemas.openxmlformats.org/officeDocument/2006/relationships/image" Target="../media/image962.png"/><Relationship Id="rId36" Type="http://schemas.openxmlformats.org/officeDocument/2006/relationships/image" Target="../media/image970.png"/><Relationship Id="rId49" Type="http://schemas.openxmlformats.org/officeDocument/2006/relationships/image" Target="../media/image983.png"/><Relationship Id="rId57" Type="http://schemas.openxmlformats.org/officeDocument/2006/relationships/image" Target="../media/image991.png"/><Relationship Id="rId106" Type="http://schemas.openxmlformats.org/officeDocument/2006/relationships/image" Target="../media/image1040.png"/><Relationship Id="rId10" Type="http://schemas.openxmlformats.org/officeDocument/2006/relationships/image" Target="../media/image945.png"/><Relationship Id="rId31" Type="http://schemas.openxmlformats.org/officeDocument/2006/relationships/image" Target="../media/image965.png"/><Relationship Id="rId44" Type="http://schemas.openxmlformats.org/officeDocument/2006/relationships/image" Target="../media/image978.png"/><Relationship Id="rId52" Type="http://schemas.openxmlformats.org/officeDocument/2006/relationships/image" Target="../media/image986.png"/><Relationship Id="rId60" Type="http://schemas.openxmlformats.org/officeDocument/2006/relationships/image" Target="../media/image994.png"/><Relationship Id="rId65" Type="http://schemas.openxmlformats.org/officeDocument/2006/relationships/image" Target="../media/image999.png"/><Relationship Id="rId73" Type="http://schemas.openxmlformats.org/officeDocument/2006/relationships/image" Target="../media/image1007.png"/><Relationship Id="rId78" Type="http://schemas.openxmlformats.org/officeDocument/2006/relationships/image" Target="../media/image1012.png"/><Relationship Id="rId81" Type="http://schemas.openxmlformats.org/officeDocument/2006/relationships/image" Target="../media/image1015.png"/><Relationship Id="rId86" Type="http://schemas.openxmlformats.org/officeDocument/2006/relationships/image" Target="../media/image1020.png"/><Relationship Id="rId94" Type="http://schemas.openxmlformats.org/officeDocument/2006/relationships/image" Target="../media/image1028.png"/><Relationship Id="rId99" Type="http://schemas.openxmlformats.org/officeDocument/2006/relationships/image" Target="../media/image1033.png"/><Relationship Id="rId101" Type="http://schemas.openxmlformats.org/officeDocument/2006/relationships/image" Target="../media/image1035.png"/><Relationship Id="rId4" Type="http://schemas.openxmlformats.org/officeDocument/2006/relationships/image" Target="../media/image3.jpeg"/><Relationship Id="rId9" Type="http://schemas.openxmlformats.org/officeDocument/2006/relationships/image" Target="../media/image944.png"/><Relationship Id="rId13" Type="http://schemas.openxmlformats.org/officeDocument/2006/relationships/image" Target="../media/image948.png"/><Relationship Id="rId18" Type="http://schemas.openxmlformats.org/officeDocument/2006/relationships/image" Target="../media/image952.png"/><Relationship Id="rId39" Type="http://schemas.openxmlformats.org/officeDocument/2006/relationships/image" Target="../media/image973.png"/><Relationship Id="rId109" Type="http://schemas.openxmlformats.org/officeDocument/2006/relationships/image" Target="../media/image1043.png"/><Relationship Id="rId34" Type="http://schemas.openxmlformats.org/officeDocument/2006/relationships/image" Target="../media/image968.png"/><Relationship Id="rId50" Type="http://schemas.openxmlformats.org/officeDocument/2006/relationships/image" Target="../media/image984.png"/><Relationship Id="rId55" Type="http://schemas.openxmlformats.org/officeDocument/2006/relationships/image" Target="../media/image989.png"/><Relationship Id="rId76" Type="http://schemas.openxmlformats.org/officeDocument/2006/relationships/image" Target="../media/image1010.png"/><Relationship Id="rId97" Type="http://schemas.openxmlformats.org/officeDocument/2006/relationships/image" Target="../media/image1031.png"/><Relationship Id="rId104" Type="http://schemas.openxmlformats.org/officeDocument/2006/relationships/image" Target="../media/image1038.png"/><Relationship Id="rId7" Type="http://schemas.openxmlformats.org/officeDocument/2006/relationships/image" Target="../media/image942.png"/><Relationship Id="rId71" Type="http://schemas.openxmlformats.org/officeDocument/2006/relationships/image" Target="../media/image1005.png"/><Relationship Id="rId92" Type="http://schemas.openxmlformats.org/officeDocument/2006/relationships/image" Target="../media/image102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9.png"/><Relationship Id="rId3" Type="http://schemas.openxmlformats.org/officeDocument/2006/relationships/image" Target="../media/image2.png"/><Relationship Id="rId7" Type="http://schemas.openxmlformats.org/officeDocument/2006/relationships/image" Target="../media/image1048.png"/><Relationship Id="rId12" Type="http://schemas.openxmlformats.org/officeDocument/2006/relationships/image" Target="../media/image10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7.png"/><Relationship Id="rId11" Type="http://schemas.openxmlformats.org/officeDocument/2006/relationships/image" Target="../media/image1052.png"/><Relationship Id="rId5" Type="http://schemas.openxmlformats.org/officeDocument/2006/relationships/image" Target="../media/image1046.png"/><Relationship Id="rId10" Type="http://schemas.openxmlformats.org/officeDocument/2006/relationships/image" Target="../media/image1051.png"/><Relationship Id="rId4" Type="http://schemas.openxmlformats.org/officeDocument/2006/relationships/image" Target="../media/image3.jpeg"/><Relationship Id="rId9" Type="http://schemas.openxmlformats.org/officeDocument/2006/relationships/image" Target="../media/image10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9" Type="http://schemas.openxmlformats.org/officeDocument/2006/relationships/image" Target="../media/image90.png"/><Relationship Id="rId3" Type="http://schemas.openxmlformats.org/officeDocument/2006/relationships/image" Target="../media/image54.png"/><Relationship Id="rId21" Type="http://schemas.openxmlformats.org/officeDocument/2006/relationships/image" Target="../media/image72.png"/><Relationship Id="rId34" Type="http://schemas.openxmlformats.org/officeDocument/2006/relationships/image" Target="../media/image85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33" Type="http://schemas.openxmlformats.org/officeDocument/2006/relationships/image" Target="../media/image84.png"/><Relationship Id="rId38" Type="http://schemas.openxmlformats.org/officeDocument/2006/relationships/image" Target="../media/image89.png"/><Relationship Id="rId2" Type="http://schemas.openxmlformats.org/officeDocument/2006/relationships/image" Target="../media/image53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29" Type="http://schemas.openxmlformats.org/officeDocument/2006/relationships/image" Target="../media/image80.png"/><Relationship Id="rId41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32" Type="http://schemas.openxmlformats.org/officeDocument/2006/relationships/image" Target="../media/image83.png"/><Relationship Id="rId37" Type="http://schemas.openxmlformats.org/officeDocument/2006/relationships/image" Target="../media/image88.png"/><Relationship Id="rId40" Type="http://schemas.openxmlformats.org/officeDocument/2006/relationships/image" Target="../media/image91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36" Type="http://schemas.openxmlformats.org/officeDocument/2006/relationships/image" Target="../media/image87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31" Type="http://schemas.openxmlformats.org/officeDocument/2006/relationships/image" Target="../media/image82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Relationship Id="rId27" Type="http://schemas.openxmlformats.org/officeDocument/2006/relationships/image" Target="../media/image78.png"/><Relationship Id="rId30" Type="http://schemas.openxmlformats.org/officeDocument/2006/relationships/image" Target="../media/image81.png"/><Relationship Id="rId35" Type="http://schemas.openxmlformats.org/officeDocument/2006/relationships/image" Target="../media/image86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7.png"/><Relationship Id="rId21" Type="http://schemas.openxmlformats.org/officeDocument/2006/relationships/image" Target="../media/image112.png"/><Relationship Id="rId42" Type="http://schemas.openxmlformats.org/officeDocument/2006/relationships/image" Target="../media/image133.png"/><Relationship Id="rId47" Type="http://schemas.openxmlformats.org/officeDocument/2006/relationships/image" Target="../media/image138.png"/><Relationship Id="rId63" Type="http://schemas.openxmlformats.org/officeDocument/2006/relationships/image" Target="../media/image154.png"/><Relationship Id="rId68" Type="http://schemas.openxmlformats.org/officeDocument/2006/relationships/image" Target="../media/image159.png"/><Relationship Id="rId84" Type="http://schemas.openxmlformats.org/officeDocument/2006/relationships/image" Target="../media/image175.png"/><Relationship Id="rId89" Type="http://schemas.openxmlformats.org/officeDocument/2006/relationships/image" Target="../media/image180.png"/><Relationship Id="rId7" Type="http://schemas.openxmlformats.org/officeDocument/2006/relationships/image" Target="../media/image98.png"/><Relationship Id="rId71" Type="http://schemas.openxmlformats.org/officeDocument/2006/relationships/image" Target="../media/image162.png"/><Relationship Id="rId92" Type="http://schemas.openxmlformats.org/officeDocument/2006/relationships/image" Target="../media/image183.png"/><Relationship Id="rId2" Type="http://schemas.openxmlformats.org/officeDocument/2006/relationships/image" Target="../media/image93.png"/><Relationship Id="rId16" Type="http://schemas.openxmlformats.org/officeDocument/2006/relationships/image" Target="../media/image107.png"/><Relationship Id="rId29" Type="http://schemas.openxmlformats.org/officeDocument/2006/relationships/image" Target="../media/image120.png"/><Relationship Id="rId11" Type="http://schemas.openxmlformats.org/officeDocument/2006/relationships/image" Target="../media/image102.png"/><Relationship Id="rId24" Type="http://schemas.openxmlformats.org/officeDocument/2006/relationships/image" Target="../media/image115.png"/><Relationship Id="rId32" Type="http://schemas.openxmlformats.org/officeDocument/2006/relationships/image" Target="../media/image123.png"/><Relationship Id="rId37" Type="http://schemas.openxmlformats.org/officeDocument/2006/relationships/image" Target="../media/image128.png"/><Relationship Id="rId40" Type="http://schemas.openxmlformats.org/officeDocument/2006/relationships/image" Target="../media/image131.png"/><Relationship Id="rId45" Type="http://schemas.openxmlformats.org/officeDocument/2006/relationships/image" Target="../media/image136.png"/><Relationship Id="rId53" Type="http://schemas.openxmlformats.org/officeDocument/2006/relationships/image" Target="../media/image144.png"/><Relationship Id="rId58" Type="http://schemas.openxmlformats.org/officeDocument/2006/relationships/image" Target="../media/image149.png"/><Relationship Id="rId66" Type="http://schemas.openxmlformats.org/officeDocument/2006/relationships/image" Target="../media/image157.png"/><Relationship Id="rId74" Type="http://schemas.openxmlformats.org/officeDocument/2006/relationships/image" Target="../media/image165.png"/><Relationship Id="rId79" Type="http://schemas.openxmlformats.org/officeDocument/2006/relationships/image" Target="../media/image170.png"/><Relationship Id="rId87" Type="http://schemas.openxmlformats.org/officeDocument/2006/relationships/image" Target="../media/image178.png"/><Relationship Id="rId102" Type="http://schemas.openxmlformats.org/officeDocument/2006/relationships/image" Target="../media/image193.png"/><Relationship Id="rId5" Type="http://schemas.openxmlformats.org/officeDocument/2006/relationships/image" Target="../media/image96.png"/><Relationship Id="rId61" Type="http://schemas.openxmlformats.org/officeDocument/2006/relationships/image" Target="../media/image152.png"/><Relationship Id="rId82" Type="http://schemas.openxmlformats.org/officeDocument/2006/relationships/image" Target="../media/image173.png"/><Relationship Id="rId90" Type="http://schemas.openxmlformats.org/officeDocument/2006/relationships/image" Target="../media/image181.png"/><Relationship Id="rId95" Type="http://schemas.openxmlformats.org/officeDocument/2006/relationships/image" Target="../media/image186.png"/><Relationship Id="rId19" Type="http://schemas.openxmlformats.org/officeDocument/2006/relationships/image" Target="../media/image110.png"/><Relationship Id="rId14" Type="http://schemas.openxmlformats.org/officeDocument/2006/relationships/image" Target="../media/image105.png"/><Relationship Id="rId22" Type="http://schemas.openxmlformats.org/officeDocument/2006/relationships/image" Target="../media/image113.png"/><Relationship Id="rId27" Type="http://schemas.openxmlformats.org/officeDocument/2006/relationships/image" Target="../media/image118.png"/><Relationship Id="rId30" Type="http://schemas.openxmlformats.org/officeDocument/2006/relationships/image" Target="../media/image121.png"/><Relationship Id="rId35" Type="http://schemas.openxmlformats.org/officeDocument/2006/relationships/image" Target="../media/image126.png"/><Relationship Id="rId43" Type="http://schemas.openxmlformats.org/officeDocument/2006/relationships/image" Target="../media/image134.png"/><Relationship Id="rId48" Type="http://schemas.openxmlformats.org/officeDocument/2006/relationships/image" Target="../media/image139.png"/><Relationship Id="rId56" Type="http://schemas.openxmlformats.org/officeDocument/2006/relationships/image" Target="../media/image147.png"/><Relationship Id="rId64" Type="http://schemas.openxmlformats.org/officeDocument/2006/relationships/image" Target="../media/image155.png"/><Relationship Id="rId69" Type="http://schemas.openxmlformats.org/officeDocument/2006/relationships/image" Target="../media/image160.png"/><Relationship Id="rId77" Type="http://schemas.openxmlformats.org/officeDocument/2006/relationships/image" Target="../media/image168.png"/><Relationship Id="rId100" Type="http://schemas.openxmlformats.org/officeDocument/2006/relationships/image" Target="../media/image191.png"/><Relationship Id="rId105" Type="http://schemas.openxmlformats.org/officeDocument/2006/relationships/image" Target="../media/image196.png"/><Relationship Id="rId8" Type="http://schemas.openxmlformats.org/officeDocument/2006/relationships/image" Target="../media/image99.png"/><Relationship Id="rId51" Type="http://schemas.openxmlformats.org/officeDocument/2006/relationships/image" Target="../media/image142.png"/><Relationship Id="rId72" Type="http://schemas.openxmlformats.org/officeDocument/2006/relationships/image" Target="../media/image163.png"/><Relationship Id="rId80" Type="http://schemas.openxmlformats.org/officeDocument/2006/relationships/image" Target="../media/image171.png"/><Relationship Id="rId85" Type="http://schemas.openxmlformats.org/officeDocument/2006/relationships/image" Target="../media/image176.png"/><Relationship Id="rId93" Type="http://schemas.openxmlformats.org/officeDocument/2006/relationships/image" Target="../media/image184.png"/><Relationship Id="rId98" Type="http://schemas.openxmlformats.org/officeDocument/2006/relationships/image" Target="../media/image189.png"/><Relationship Id="rId3" Type="http://schemas.openxmlformats.org/officeDocument/2006/relationships/image" Target="../media/image94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5" Type="http://schemas.openxmlformats.org/officeDocument/2006/relationships/image" Target="../media/image116.png"/><Relationship Id="rId33" Type="http://schemas.openxmlformats.org/officeDocument/2006/relationships/image" Target="../media/image124.png"/><Relationship Id="rId38" Type="http://schemas.openxmlformats.org/officeDocument/2006/relationships/image" Target="../media/image129.png"/><Relationship Id="rId46" Type="http://schemas.openxmlformats.org/officeDocument/2006/relationships/image" Target="../media/image137.png"/><Relationship Id="rId59" Type="http://schemas.openxmlformats.org/officeDocument/2006/relationships/image" Target="../media/image150.png"/><Relationship Id="rId67" Type="http://schemas.openxmlformats.org/officeDocument/2006/relationships/image" Target="../media/image158.png"/><Relationship Id="rId103" Type="http://schemas.openxmlformats.org/officeDocument/2006/relationships/image" Target="../media/image194.png"/><Relationship Id="rId20" Type="http://schemas.openxmlformats.org/officeDocument/2006/relationships/image" Target="../media/image111.png"/><Relationship Id="rId41" Type="http://schemas.openxmlformats.org/officeDocument/2006/relationships/image" Target="../media/image132.png"/><Relationship Id="rId54" Type="http://schemas.openxmlformats.org/officeDocument/2006/relationships/image" Target="../media/image145.png"/><Relationship Id="rId62" Type="http://schemas.openxmlformats.org/officeDocument/2006/relationships/image" Target="../media/image153.png"/><Relationship Id="rId70" Type="http://schemas.openxmlformats.org/officeDocument/2006/relationships/image" Target="../media/image161.png"/><Relationship Id="rId75" Type="http://schemas.openxmlformats.org/officeDocument/2006/relationships/image" Target="../media/image166.png"/><Relationship Id="rId83" Type="http://schemas.openxmlformats.org/officeDocument/2006/relationships/image" Target="../media/image174.png"/><Relationship Id="rId88" Type="http://schemas.openxmlformats.org/officeDocument/2006/relationships/image" Target="../media/image179.png"/><Relationship Id="rId91" Type="http://schemas.openxmlformats.org/officeDocument/2006/relationships/image" Target="../media/image182.png"/><Relationship Id="rId96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5" Type="http://schemas.openxmlformats.org/officeDocument/2006/relationships/image" Target="../media/image106.png"/><Relationship Id="rId23" Type="http://schemas.openxmlformats.org/officeDocument/2006/relationships/image" Target="../media/image114.png"/><Relationship Id="rId28" Type="http://schemas.openxmlformats.org/officeDocument/2006/relationships/image" Target="../media/image119.png"/><Relationship Id="rId36" Type="http://schemas.openxmlformats.org/officeDocument/2006/relationships/image" Target="../media/image127.png"/><Relationship Id="rId49" Type="http://schemas.openxmlformats.org/officeDocument/2006/relationships/image" Target="../media/image140.png"/><Relationship Id="rId57" Type="http://schemas.openxmlformats.org/officeDocument/2006/relationships/image" Target="../media/image148.png"/><Relationship Id="rId10" Type="http://schemas.openxmlformats.org/officeDocument/2006/relationships/image" Target="../media/image101.png"/><Relationship Id="rId31" Type="http://schemas.openxmlformats.org/officeDocument/2006/relationships/image" Target="../media/image122.png"/><Relationship Id="rId44" Type="http://schemas.openxmlformats.org/officeDocument/2006/relationships/image" Target="../media/image135.png"/><Relationship Id="rId52" Type="http://schemas.openxmlformats.org/officeDocument/2006/relationships/image" Target="../media/image143.png"/><Relationship Id="rId60" Type="http://schemas.openxmlformats.org/officeDocument/2006/relationships/image" Target="../media/image151.png"/><Relationship Id="rId65" Type="http://schemas.openxmlformats.org/officeDocument/2006/relationships/image" Target="../media/image156.png"/><Relationship Id="rId73" Type="http://schemas.openxmlformats.org/officeDocument/2006/relationships/image" Target="../media/image164.png"/><Relationship Id="rId78" Type="http://schemas.openxmlformats.org/officeDocument/2006/relationships/image" Target="../media/image169.png"/><Relationship Id="rId81" Type="http://schemas.openxmlformats.org/officeDocument/2006/relationships/image" Target="../media/image172.png"/><Relationship Id="rId86" Type="http://schemas.openxmlformats.org/officeDocument/2006/relationships/image" Target="../media/image177.png"/><Relationship Id="rId94" Type="http://schemas.openxmlformats.org/officeDocument/2006/relationships/image" Target="../media/image185.png"/><Relationship Id="rId99" Type="http://schemas.openxmlformats.org/officeDocument/2006/relationships/image" Target="../media/image190.png"/><Relationship Id="rId101" Type="http://schemas.openxmlformats.org/officeDocument/2006/relationships/image" Target="../media/image192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39" Type="http://schemas.openxmlformats.org/officeDocument/2006/relationships/image" Target="../media/image130.png"/><Relationship Id="rId34" Type="http://schemas.openxmlformats.org/officeDocument/2006/relationships/image" Target="../media/image125.png"/><Relationship Id="rId50" Type="http://schemas.openxmlformats.org/officeDocument/2006/relationships/image" Target="../media/image141.png"/><Relationship Id="rId55" Type="http://schemas.openxmlformats.org/officeDocument/2006/relationships/image" Target="../media/image146.png"/><Relationship Id="rId76" Type="http://schemas.openxmlformats.org/officeDocument/2006/relationships/image" Target="../media/image167.png"/><Relationship Id="rId97" Type="http://schemas.openxmlformats.org/officeDocument/2006/relationships/image" Target="../media/image188.png"/><Relationship Id="rId104" Type="http://schemas.openxmlformats.org/officeDocument/2006/relationships/image" Target="../media/image195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1.png"/><Relationship Id="rId21" Type="http://schemas.openxmlformats.org/officeDocument/2006/relationships/image" Target="../media/image216.png"/><Relationship Id="rId42" Type="http://schemas.openxmlformats.org/officeDocument/2006/relationships/image" Target="../media/image237.png"/><Relationship Id="rId47" Type="http://schemas.openxmlformats.org/officeDocument/2006/relationships/image" Target="../media/image242.png"/><Relationship Id="rId63" Type="http://schemas.openxmlformats.org/officeDocument/2006/relationships/image" Target="../media/image258.png"/><Relationship Id="rId68" Type="http://schemas.openxmlformats.org/officeDocument/2006/relationships/image" Target="../media/image263.png"/><Relationship Id="rId84" Type="http://schemas.openxmlformats.org/officeDocument/2006/relationships/image" Target="../media/image279.png"/><Relationship Id="rId89" Type="http://schemas.openxmlformats.org/officeDocument/2006/relationships/image" Target="../media/image284.png"/><Relationship Id="rId7" Type="http://schemas.openxmlformats.org/officeDocument/2006/relationships/image" Target="../media/image202.png"/><Relationship Id="rId71" Type="http://schemas.openxmlformats.org/officeDocument/2006/relationships/image" Target="../media/image266.png"/><Relationship Id="rId92" Type="http://schemas.openxmlformats.org/officeDocument/2006/relationships/image" Target="../media/image287.png"/><Relationship Id="rId2" Type="http://schemas.openxmlformats.org/officeDocument/2006/relationships/image" Target="../media/image197.png"/><Relationship Id="rId16" Type="http://schemas.openxmlformats.org/officeDocument/2006/relationships/image" Target="../media/image211.png"/><Relationship Id="rId29" Type="http://schemas.openxmlformats.org/officeDocument/2006/relationships/image" Target="../media/image224.png"/><Relationship Id="rId11" Type="http://schemas.openxmlformats.org/officeDocument/2006/relationships/image" Target="../media/image206.png"/><Relationship Id="rId24" Type="http://schemas.openxmlformats.org/officeDocument/2006/relationships/image" Target="../media/image219.png"/><Relationship Id="rId32" Type="http://schemas.openxmlformats.org/officeDocument/2006/relationships/image" Target="../media/image227.png"/><Relationship Id="rId37" Type="http://schemas.openxmlformats.org/officeDocument/2006/relationships/image" Target="../media/image232.png"/><Relationship Id="rId40" Type="http://schemas.openxmlformats.org/officeDocument/2006/relationships/image" Target="../media/image235.png"/><Relationship Id="rId45" Type="http://schemas.openxmlformats.org/officeDocument/2006/relationships/image" Target="../media/image240.png"/><Relationship Id="rId53" Type="http://schemas.openxmlformats.org/officeDocument/2006/relationships/image" Target="../media/image248.png"/><Relationship Id="rId58" Type="http://schemas.openxmlformats.org/officeDocument/2006/relationships/image" Target="../media/image253.png"/><Relationship Id="rId66" Type="http://schemas.openxmlformats.org/officeDocument/2006/relationships/image" Target="../media/image261.png"/><Relationship Id="rId74" Type="http://schemas.openxmlformats.org/officeDocument/2006/relationships/image" Target="../media/image269.png"/><Relationship Id="rId79" Type="http://schemas.openxmlformats.org/officeDocument/2006/relationships/image" Target="../media/image274.png"/><Relationship Id="rId87" Type="http://schemas.openxmlformats.org/officeDocument/2006/relationships/image" Target="../media/image282.png"/><Relationship Id="rId102" Type="http://schemas.openxmlformats.org/officeDocument/2006/relationships/image" Target="../media/image297.png"/><Relationship Id="rId5" Type="http://schemas.openxmlformats.org/officeDocument/2006/relationships/image" Target="../media/image200.png"/><Relationship Id="rId61" Type="http://schemas.openxmlformats.org/officeDocument/2006/relationships/image" Target="../media/image256.png"/><Relationship Id="rId82" Type="http://schemas.openxmlformats.org/officeDocument/2006/relationships/image" Target="../media/image277.png"/><Relationship Id="rId90" Type="http://schemas.openxmlformats.org/officeDocument/2006/relationships/image" Target="../media/image285.png"/><Relationship Id="rId95" Type="http://schemas.openxmlformats.org/officeDocument/2006/relationships/image" Target="../media/image290.png"/><Relationship Id="rId19" Type="http://schemas.openxmlformats.org/officeDocument/2006/relationships/image" Target="../media/image214.png"/><Relationship Id="rId14" Type="http://schemas.openxmlformats.org/officeDocument/2006/relationships/image" Target="../media/image209.png"/><Relationship Id="rId22" Type="http://schemas.openxmlformats.org/officeDocument/2006/relationships/image" Target="../media/image217.png"/><Relationship Id="rId27" Type="http://schemas.openxmlformats.org/officeDocument/2006/relationships/image" Target="../media/image222.png"/><Relationship Id="rId30" Type="http://schemas.openxmlformats.org/officeDocument/2006/relationships/image" Target="../media/image225.png"/><Relationship Id="rId35" Type="http://schemas.openxmlformats.org/officeDocument/2006/relationships/image" Target="../media/image230.png"/><Relationship Id="rId43" Type="http://schemas.openxmlformats.org/officeDocument/2006/relationships/image" Target="../media/image238.png"/><Relationship Id="rId48" Type="http://schemas.openxmlformats.org/officeDocument/2006/relationships/image" Target="../media/image243.png"/><Relationship Id="rId56" Type="http://schemas.openxmlformats.org/officeDocument/2006/relationships/image" Target="../media/image251.png"/><Relationship Id="rId64" Type="http://schemas.openxmlformats.org/officeDocument/2006/relationships/image" Target="../media/image259.png"/><Relationship Id="rId69" Type="http://schemas.openxmlformats.org/officeDocument/2006/relationships/image" Target="../media/image264.png"/><Relationship Id="rId77" Type="http://schemas.openxmlformats.org/officeDocument/2006/relationships/image" Target="../media/image272.png"/><Relationship Id="rId100" Type="http://schemas.openxmlformats.org/officeDocument/2006/relationships/image" Target="../media/image295.png"/><Relationship Id="rId105" Type="http://schemas.openxmlformats.org/officeDocument/2006/relationships/image" Target="../media/image300.png"/><Relationship Id="rId8" Type="http://schemas.openxmlformats.org/officeDocument/2006/relationships/image" Target="../media/image203.png"/><Relationship Id="rId51" Type="http://schemas.openxmlformats.org/officeDocument/2006/relationships/image" Target="../media/image246.png"/><Relationship Id="rId72" Type="http://schemas.openxmlformats.org/officeDocument/2006/relationships/image" Target="../media/image267.png"/><Relationship Id="rId80" Type="http://schemas.openxmlformats.org/officeDocument/2006/relationships/image" Target="../media/image275.png"/><Relationship Id="rId85" Type="http://schemas.openxmlformats.org/officeDocument/2006/relationships/image" Target="../media/image280.png"/><Relationship Id="rId93" Type="http://schemas.openxmlformats.org/officeDocument/2006/relationships/image" Target="../media/image288.png"/><Relationship Id="rId98" Type="http://schemas.openxmlformats.org/officeDocument/2006/relationships/image" Target="../media/image293.png"/><Relationship Id="rId3" Type="http://schemas.openxmlformats.org/officeDocument/2006/relationships/image" Target="../media/image198.png"/><Relationship Id="rId12" Type="http://schemas.openxmlformats.org/officeDocument/2006/relationships/image" Target="../media/image207.png"/><Relationship Id="rId17" Type="http://schemas.openxmlformats.org/officeDocument/2006/relationships/image" Target="../media/image212.png"/><Relationship Id="rId25" Type="http://schemas.openxmlformats.org/officeDocument/2006/relationships/image" Target="../media/image220.png"/><Relationship Id="rId33" Type="http://schemas.openxmlformats.org/officeDocument/2006/relationships/image" Target="../media/image228.png"/><Relationship Id="rId38" Type="http://schemas.openxmlformats.org/officeDocument/2006/relationships/image" Target="../media/image233.png"/><Relationship Id="rId46" Type="http://schemas.openxmlformats.org/officeDocument/2006/relationships/image" Target="../media/image241.png"/><Relationship Id="rId59" Type="http://schemas.openxmlformats.org/officeDocument/2006/relationships/image" Target="../media/image254.png"/><Relationship Id="rId67" Type="http://schemas.openxmlformats.org/officeDocument/2006/relationships/image" Target="../media/image262.png"/><Relationship Id="rId103" Type="http://schemas.openxmlformats.org/officeDocument/2006/relationships/image" Target="../media/image298.png"/><Relationship Id="rId20" Type="http://schemas.openxmlformats.org/officeDocument/2006/relationships/image" Target="../media/image215.png"/><Relationship Id="rId41" Type="http://schemas.openxmlformats.org/officeDocument/2006/relationships/image" Target="../media/image236.png"/><Relationship Id="rId54" Type="http://schemas.openxmlformats.org/officeDocument/2006/relationships/image" Target="../media/image249.png"/><Relationship Id="rId62" Type="http://schemas.openxmlformats.org/officeDocument/2006/relationships/image" Target="../media/image257.png"/><Relationship Id="rId70" Type="http://schemas.openxmlformats.org/officeDocument/2006/relationships/image" Target="../media/image265.png"/><Relationship Id="rId75" Type="http://schemas.openxmlformats.org/officeDocument/2006/relationships/image" Target="../media/image270.png"/><Relationship Id="rId83" Type="http://schemas.openxmlformats.org/officeDocument/2006/relationships/image" Target="../media/image278.png"/><Relationship Id="rId88" Type="http://schemas.openxmlformats.org/officeDocument/2006/relationships/image" Target="../media/image283.png"/><Relationship Id="rId91" Type="http://schemas.openxmlformats.org/officeDocument/2006/relationships/image" Target="../media/image286.png"/><Relationship Id="rId96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5" Type="http://schemas.openxmlformats.org/officeDocument/2006/relationships/image" Target="../media/image210.png"/><Relationship Id="rId23" Type="http://schemas.openxmlformats.org/officeDocument/2006/relationships/image" Target="../media/image218.png"/><Relationship Id="rId28" Type="http://schemas.openxmlformats.org/officeDocument/2006/relationships/image" Target="../media/image223.png"/><Relationship Id="rId36" Type="http://schemas.openxmlformats.org/officeDocument/2006/relationships/image" Target="../media/image231.png"/><Relationship Id="rId49" Type="http://schemas.openxmlformats.org/officeDocument/2006/relationships/image" Target="../media/image244.png"/><Relationship Id="rId57" Type="http://schemas.openxmlformats.org/officeDocument/2006/relationships/image" Target="../media/image252.png"/><Relationship Id="rId106" Type="http://schemas.openxmlformats.org/officeDocument/2006/relationships/image" Target="../media/image301.png"/><Relationship Id="rId10" Type="http://schemas.openxmlformats.org/officeDocument/2006/relationships/image" Target="../media/image205.png"/><Relationship Id="rId31" Type="http://schemas.openxmlformats.org/officeDocument/2006/relationships/image" Target="../media/image226.png"/><Relationship Id="rId44" Type="http://schemas.openxmlformats.org/officeDocument/2006/relationships/image" Target="../media/image239.png"/><Relationship Id="rId52" Type="http://schemas.openxmlformats.org/officeDocument/2006/relationships/image" Target="../media/image247.png"/><Relationship Id="rId60" Type="http://schemas.openxmlformats.org/officeDocument/2006/relationships/image" Target="../media/image255.png"/><Relationship Id="rId65" Type="http://schemas.openxmlformats.org/officeDocument/2006/relationships/image" Target="../media/image260.png"/><Relationship Id="rId73" Type="http://schemas.openxmlformats.org/officeDocument/2006/relationships/image" Target="../media/image268.png"/><Relationship Id="rId78" Type="http://schemas.openxmlformats.org/officeDocument/2006/relationships/image" Target="../media/image273.png"/><Relationship Id="rId81" Type="http://schemas.openxmlformats.org/officeDocument/2006/relationships/image" Target="../media/image276.png"/><Relationship Id="rId86" Type="http://schemas.openxmlformats.org/officeDocument/2006/relationships/image" Target="../media/image281.png"/><Relationship Id="rId94" Type="http://schemas.openxmlformats.org/officeDocument/2006/relationships/image" Target="../media/image289.png"/><Relationship Id="rId99" Type="http://schemas.openxmlformats.org/officeDocument/2006/relationships/image" Target="../media/image294.png"/><Relationship Id="rId101" Type="http://schemas.openxmlformats.org/officeDocument/2006/relationships/image" Target="../media/image296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Relationship Id="rId13" Type="http://schemas.openxmlformats.org/officeDocument/2006/relationships/image" Target="../media/image208.png"/><Relationship Id="rId18" Type="http://schemas.openxmlformats.org/officeDocument/2006/relationships/image" Target="../media/image213.png"/><Relationship Id="rId39" Type="http://schemas.openxmlformats.org/officeDocument/2006/relationships/image" Target="../media/image234.png"/><Relationship Id="rId34" Type="http://schemas.openxmlformats.org/officeDocument/2006/relationships/image" Target="../media/image229.png"/><Relationship Id="rId50" Type="http://schemas.openxmlformats.org/officeDocument/2006/relationships/image" Target="../media/image245.png"/><Relationship Id="rId55" Type="http://schemas.openxmlformats.org/officeDocument/2006/relationships/image" Target="../media/image250.png"/><Relationship Id="rId76" Type="http://schemas.openxmlformats.org/officeDocument/2006/relationships/image" Target="../media/image271.png"/><Relationship Id="rId97" Type="http://schemas.openxmlformats.org/officeDocument/2006/relationships/image" Target="../media/image292.png"/><Relationship Id="rId104" Type="http://schemas.openxmlformats.org/officeDocument/2006/relationships/image" Target="../media/image299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6.png"/><Relationship Id="rId21" Type="http://schemas.openxmlformats.org/officeDocument/2006/relationships/image" Target="../media/image321.png"/><Relationship Id="rId34" Type="http://schemas.openxmlformats.org/officeDocument/2006/relationships/image" Target="../media/image334.png"/><Relationship Id="rId42" Type="http://schemas.openxmlformats.org/officeDocument/2006/relationships/image" Target="../media/image342.png"/><Relationship Id="rId47" Type="http://schemas.openxmlformats.org/officeDocument/2006/relationships/image" Target="../media/image347.png"/><Relationship Id="rId50" Type="http://schemas.openxmlformats.org/officeDocument/2006/relationships/image" Target="../media/image350.png"/><Relationship Id="rId55" Type="http://schemas.openxmlformats.org/officeDocument/2006/relationships/image" Target="../media/image355.png"/><Relationship Id="rId63" Type="http://schemas.openxmlformats.org/officeDocument/2006/relationships/image" Target="../media/image363.png"/><Relationship Id="rId68" Type="http://schemas.openxmlformats.org/officeDocument/2006/relationships/image" Target="../media/image368.png"/><Relationship Id="rId76" Type="http://schemas.openxmlformats.org/officeDocument/2006/relationships/image" Target="../media/image376.png"/><Relationship Id="rId84" Type="http://schemas.openxmlformats.org/officeDocument/2006/relationships/image" Target="../media/image384.png"/><Relationship Id="rId89" Type="http://schemas.openxmlformats.org/officeDocument/2006/relationships/image" Target="../media/image389.png"/><Relationship Id="rId97" Type="http://schemas.openxmlformats.org/officeDocument/2006/relationships/image" Target="../media/image397.png"/><Relationship Id="rId7" Type="http://schemas.openxmlformats.org/officeDocument/2006/relationships/image" Target="../media/image307.png"/><Relationship Id="rId71" Type="http://schemas.openxmlformats.org/officeDocument/2006/relationships/image" Target="../media/image371.png"/><Relationship Id="rId92" Type="http://schemas.openxmlformats.org/officeDocument/2006/relationships/image" Target="../media/image392.png"/><Relationship Id="rId2" Type="http://schemas.openxmlformats.org/officeDocument/2006/relationships/image" Target="../media/image302.png"/><Relationship Id="rId16" Type="http://schemas.openxmlformats.org/officeDocument/2006/relationships/image" Target="../media/image316.png"/><Relationship Id="rId29" Type="http://schemas.openxmlformats.org/officeDocument/2006/relationships/image" Target="../media/image329.png"/><Relationship Id="rId11" Type="http://schemas.openxmlformats.org/officeDocument/2006/relationships/image" Target="../media/image311.png"/><Relationship Id="rId24" Type="http://schemas.openxmlformats.org/officeDocument/2006/relationships/image" Target="../media/image324.png"/><Relationship Id="rId32" Type="http://schemas.openxmlformats.org/officeDocument/2006/relationships/image" Target="../media/image332.png"/><Relationship Id="rId37" Type="http://schemas.openxmlformats.org/officeDocument/2006/relationships/image" Target="../media/image337.png"/><Relationship Id="rId40" Type="http://schemas.openxmlformats.org/officeDocument/2006/relationships/image" Target="../media/image340.png"/><Relationship Id="rId45" Type="http://schemas.openxmlformats.org/officeDocument/2006/relationships/image" Target="../media/image345.png"/><Relationship Id="rId53" Type="http://schemas.openxmlformats.org/officeDocument/2006/relationships/image" Target="../media/image353.png"/><Relationship Id="rId58" Type="http://schemas.openxmlformats.org/officeDocument/2006/relationships/image" Target="../media/image358.png"/><Relationship Id="rId66" Type="http://schemas.openxmlformats.org/officeDocument/2006/relationships/image" Target="../media/image366.png"/><Relationship Id="rId74" Type="http://schemas.openxmlformats.org/officeDocument/2006/relationships/image" Target="../media/image374.png"/><Relationship Id="rId79" Type="http://schemas.openxmlformats.org/officeDocument/2006/relationships/image" Target="../media/image379.png"/><Relationship Id="rId87" Type="http://schemas.openxmlformats.org/officeDocument/2006/relationships/image" Target="../media/image387.png"/><Relationship Id="rId5" Type="http://schemas.openxmlformats.org/officeDocument/2006/relationships/image" Target="../media/image305.png"/><Relationship Id="rId61" Type="http://schemas.openxmlformats.org/officeDocument/2006/relationships/image" Target="../media/image361.png"/><Relationship Id="rId82" Type="http://schemas.openxmlformats.org/officeDocument/2006/relationships/image" Target="../media/image382.png"/><Relationship Id="rId90" Type="http://schemas.openxmlformats.org/officeDocument/2006/relationships/image" Target="../media/image390.png"/><Relationship Id="rId95" Type="http://schemas.openxmlformats.org/officeDocument/2006/relationships/image" Target="../media/image395.png"/><Relationship Id="rId19" Type="http://schemas.openxmlformats.org/officeDocument/2006/relationships/image" Target="../media/image319.png"/><Relationship Id="rId14" Type="http://schemas.openxmlformats.org/officeDocument/2006/relationships/image" Target="../media/image314.png"/><Relationship Id="rId22" Type="http://schemas.openxmlformats.org/officeDocument/2006/relationships/image" Target="../media/image322.png"/><Relationship Id="rId27" Type="http://schemas.openxmlformats.org/officeDocument/2006/relationships/image" Target="../media/image327.png"/><Relationship Id="rId30" Type="http://schemas.openxmlformats.org/officeDocument/2006/relationships/image" Target="../media/image330.png"/><Relationship Id="rId35" Type="http://schemas.openxmlformats.org/officeDocument/2006/relationships/image" Target="../media/image335.png"/><Relationship Id="rId43" Type="http://schemas.openxmlformats.org/officeDocument/2006/relationships/image" Target="../media/image343.png"/><Relationship Id="rId48" Type="http://schemas.openxmlformats.org/officeDocument/2006/relationships/image" Target="../media/image348.png"/><Relationship Id="rId56" Type="http://schemas.openxmlformats.org/officeDocument/2006/relationships/image" Target="../media/image356.png"/><Relationship Id="rId64" Type="http://schemas.openxmlformats.org/officeDocument/2006/relationships/image" Target="../media/image364.png"/><Relationship Id="rId69" Type="http://schemas.openxmlformats.org/officeDocument/2006/relationships/image" Target="../media/image369.png"/><Relationship Id="rId77" Type="http://schemas.openxmlformats.org/officeDocument/2006/relationships/image" Target="../media/image377.png"/><Relationship Id="rId8" Type="http://schemas.openxmlformats.org/officeDocument/2006/relationships/image" Target="../media/image308.png"/><Relationship Id="rId51" Type="http://schemas.openxmlformats.org/officeDocument/2006/relationships/image" Target="../media/image351.png"/><Relationship Id="rId72" Type="http://schemas.openxmlformats.org/officeDocument/2006/relationships/image" Target="../media/image372.png"/><Relationship Id="rId80" Type="http://schemas.openxmlformats.org/officeDocument/2006/relationships/image" Target="../media/image380.png"/><Relationship Id="rId85" Type="http://schemas.openxmlformats.org/officeDocument/2006/relationships/image" Target="../media/image385.png"/><Relationship Id="rId93" Type="http://schemas.openxmlformats.org/officeDocument/2006/relationships/image" Target="../media/image393.png"/><Relationship Id="rId98" Type="http://schemas.openxmlformats.org/officeDocument/2006/relationships/image" Target="../media/image398.png"/><Relationship Id="rId3" Type="http://schemas.openxmlformats.org/officeDocument/2006/relationships/image" Target="../media/image303.png"/><Relationship Id="rId12" Type="http://schemas.openxmlformats.org/officeDocument/2006/relationships/image" Target="../media/image312.png"/><Relationship Id="rId17" Type="http://schemas.openxmlformats.org/officeDocument/2006/relationships/image" Target="../media/image317.png"/><Relationship Id="rId25" Type="http://schemas.openxmlformats.org/officeDocument/2006/relationships/image" Target="../media/image325.png"/><Relationship Id="rId33" Type="http://schemas.openxmlformats.org/officeDocument/2006/relationships/image" Target="../media/image333.png"/><Relationship Id="rId38" Type="http://schemas.openxmlformats.org/officeDocument/2006/relationships/image" Target="../media/image338.png"/><Relationship Id="rId46" Type="http://schemas.openxmlformats.org/officeDocument/2006/relationships/image" Target="../media/image346.png"/><Relationship Id="rId59" Type="http://schemas.openxmlformats.org/officeDocument/2006/relationships/image" Target="../media/image359.png"/><Relationship Id="rId67" Type="http://schemas.openxmlformats.org/officeDocument/2006/relationships/image" Target="../media/image367.png"/><Relationship Id="rId20" Type="http://schemas.openxmlformats.org/officeDocument/2006/relationships/image" Target="../media/image320.png"/><Relationship Id="rId41" Type="http://schemas.openxmlformats.org/officeDocument/2006/relationships/image" Target="../media/image341.png"/><Relationship Id="rId54" Type="http://schemas.openxmlformats.org/officeDocument/2006/relationships/image" Target="../media/image354.png"/><Relationship Id="rId62" Type="http://schemas.openxmlformats.org/officeDocument/2006/relationships/image" Target="../media/image362.png"/><Relationship Id="rId70" Type="http://schemas.openxmlformats.org/officeDocument/2006/relationships/image" Target="../media/image370.png"/><Relationship Id="rId75" Type="http://schemas.openxmlformats.org/officeDocument/2006/relationships/image" Target="../media/image375.png"/><Relationship Id="rId83" Type="http://schemas.openxmlformats.org/officeDocument/2006/relationships/image" Target="../media/image383.png"/><Relationship Id="rId88" Type="http://schemas.openxmlformats.org/officeDocument/2006/relationships/image" Target="../media/image388.png"/><Relationship Id="rId91" Type="http://schemas.openxmlformats.org/officeDocument/2006/relationships/image" Target="../media/image391.png"/><Relationship Id="rId96" Type="http://schemas.openxmlformats.org/officeDocument/2006/relationships/image" Target="../media/image3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6.png"/><Relationship Id="rId15" Type="http://schemas.openxmlformats.org/officeDocument/2006/relationships/image" Target="../media/image315.png"/><Relationship Id="rId23" Type="http://schemas.openxmlformats.org/officeDocument/2006/relationships/image" Target="../media/image323.png"/><Relationship Id="rId28" Type="http://schemas.openxmlformats.org/officeDocument/2006/relationships/image" Target="../media/image328.png"/><Relationship Id="rId36" Type="http://schemas.openxmlformats.org/officeDocument/2006/relationships/image" Target="../media/image336.png"/><Relationship Id="rId49" Type="http://schemas.openxmlformats.org/officeDocument/2006/relationships/image" Target="../media/image349.png"/><Relationship Id="rId57" Type="http://schemas.openxmlformats.org/officeDocument/2006/relationships/image" Target="../media/image357.png"/><Relationship Id="rId10" Type="http://schemas.openxmlformats.org/officeDocument/2006/relationships/image" Target="../media/image310.png"/><Relationship Id="rId31" Type="http://schemas.openxmlformats.org/officeDocument/2006/relationships/image" Target="../media/image331.png"/><Relationship Id="rId44" Type="http://schemas.openxmlformats.org/officeDocument/2006/relationships/image" Target="../media/image344.png"/><Relationship Id="rId52" Type="http://schemas.openxmlformats.org/officeDocument/2006/relationships/image" Target="../media/image352.png"/><Relationship Id="rId60" Type="http://schemas.openxmlformats.org/officeDocument/2006/relationships/image" Target="../media/image360.png"/><Relationship Id="rId65" Type="http://schemas.openxmlformats.org/officeDocument/2006/relationships/image" Target="../media/image365.png"/><Relationship Id="rId73" Type="http://schemas.openxmlformats.org/officeDocument/2006/relationships/image" Target="../media/image373.png"/><Relationship Id="rId78" Type="http://schemas.openxmlformats.org/officeDocument/2006/relationships/image" Target="../media/image378.png"/><Relationship Id="rId81" Type="http://schemas.openxmlformats.org/officeDocument/2006/relationships/image" Target="../media/image381.png"/><Relationship Id="rId86" Type="http://schemas.openxmlformats.org/officeDocument/2006/relationships/image" Target="../media/image386.png"/><Relationship Id="rId94" Type="http://schemas.openxmlformats.org/officeDocument/2006/relationships/image" Target="../media/image394.png"/><Relationship Id="rId99" Type="http://schemas.openxmlformats.org/officeDocument/2006/relationships/image" Target="../media/image399.png"/><Relationship Id="rId4" Type="http://schemas.openxmlformats.org/officeDocument/2006/relationships/image" Target="../media/image304.png"/><Relationship Id="rId9" Type="http://schemas.openxmlformats.org/officeDocument/2006/relationships/image" Target="../media/image309.png"/><Relationship Id="rId13" Type="http://schemas.openxmlformats.org/officeDocument/2006/relationships/image" Target="../media/image313.png"/><Relationship Id="rId18" Type="http://schemas.openxmlformats.org/officeDocument/2006/relationships/image" Target="../media/image318.png"/><Relationship Id="rId39" Type="http://schemas.openxmlformats.org/officeDocument/2006/relationships/image" Target="../media/image3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6.png"/><Relationship Id="rId13" Type="http://schemas.openxmlformats.org/officeDocument/2006/relationships/image" Target="../media/image411.png"/><Relationship Id="rId18" Type="http://schemas.openxmlformats.org/officeDocument/2006/relationships/image" Target="../media/image416.png"/><Relationship Id="rId26" Type="http://schemas.openxmlformats.org/officeDocument/2006/relationships/image" Target="../media/image424.png"/><Relationship Id="rId39" Type="http://schemas.openxmlformats.org/officeDocument/2006/relationships/image" Target="../media/image437.png"/><Relationship Id="rId3" Type="http://schemas.openxmlformats.org/officeDocument/2006/relationships/image" Target="../media/image401.png"/><Relationship Id="rId21" Type="http://schemas.openxmlformats.org/officeDocument/2006/relationships/image" Target="../media/image419.png"/><Relationship Id="rId34" Type="http://schemas.openxmlformats.org/officeDocument/2006/relationships/image" Target="../media/image432.png"/><Relationship Id="rId7" Type="http://schemas.openxmlformats.org/officeDocument/2006/relationships/image" Target="../media/image405.png"/><Relationship Id="rId12" Type="http://schemas.openxmlformats.org/officeDocument/2006/relationships/image" Target="../media/image410.png"/><Relationship Id="rId17" Type="http://schemas.openxmlformats.org/officeDocument/2006/relationships/image" Target="../media/image415.png"/><Relationship Id="rId25" Type="http://schemas.openxmlformats.org/officeDocument/2006/relationships/image" Target="../media/image423.png"/><Relationship Id="rId33" Type="http://schemas.openxmlformats.org/officeDocument/2006/relationships/image" Target="../media/image431.png"/><Relationship Id="rId38" Type="http://schemas.openxmlformats.org/officeDocument/2006/relationships/image" Target="../media/image436.png"/><Relationship Id="rId2" Type="http://schemas.openxmlformats.org/officeDocument/2006/relationships/image" Target="../media/image400.png"/><Relationship Id="rId16" Type="http://schemas.openxmlformats.org/officeDocument/2006/relationships/image" Target="../media/image414.png"/><Relationship Id="rId20" Type="http://schemas.openxmlformats.org/officeDocument/2006/relationships/image" Target="../media/image418.png"/><Relationship Id="rId29" Type="http://schemas.openxmlformats.org/officeDocument/2006/relationships/image" Target="../media/image4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4.png"/><Relationship Id="rId11" Type="http://schemas.openxmlformats.org/officeDocument/2006/relationships/image" Target="../media/image409.png"/><Relationship Id="rId24" Type="http://schemas.openxmlformats.org/officeDocument/2006/relationships/image" Target="../media/image422.png"/><Relationship Id="rId32" Type="http://schemas.openxmlformats.org/officeDocument/2006/relationships/image" Target="../media/image430.png"/><Relationship Id="rId37" Type="http://schemas.openxmlformats.org/officeDocument/2006/relationships/image" Target="../media/image435.png"/><Relationship Id="rId40" Type="http://schemas.openxmlformats.org/officeDocument/2006/relationships/image" Target="../media/image438.png"/><Relationship Id="rId5" Type="http://schemas.openxmlformats.org/officeDocument/2006/relationships/image" Target="../media/image403.png"/><Relationship Id="rId15" Type="http://schemas.openxmlformats.org/officeDocument/2006/relationships/image" Target="../media/image413.png"/><Relationship Id="rId23" Type="http://schemas.openxmlformats.org/officeDocument/2006/relationships/image" Target="../media/image421.png"/><Relationship Id="rId28" Type="http://schemas.openxmlformats.org/officeDocument/2006/relationships/image" Target="../media/image426.png"/><Relationship Id="rId36" Type="http://schemas.openxmlformats.org/officeDocument/2006/relationships/image" Target="../media/image434.png"/><Relationship Id="rId10" Type="http://schemas.openxmlformats.org/officeDocument/2006/relationships/image" Target="../media/image408.png"/><Relationship Id="rId19" Type="http://schemas.openxmlformats.org/officeDocument/2006/relationships/image" Target="../media/image417.png"/><Relationship Id="rId31" Type="http://schemas.openxmlformats.org/officeDocument/2006/relationships/image" Target="../media/image429.png"/><Relationship Id="rId4" Type="http://schemas.openxmlformats.org/officeDocument/2006/relationships/image" Target="../media/image402.png"/><Relationship Id="rId9" Type="http://schemas.openxmlformats.org/officeDocument/2006/relationships/image" Target="../media/image407.png"/><Relationship Id="rId14" Type="http://schemas.openxmlformats.org/officeDocument/2006/relationships/image" Target="../media/image412.png"/><Relationship Id="rId22" Type="http://schemas.openxmlformats.org/officeDocument/2006/relationships/image" Target="../media/image420.png"/><Relationship Id="rId27" Type="http://schemas.openxmlformats.org/officeDocument/2006/relationships/image" Target="../media/image425.png"/><Relationship Id="rId30" Type="http://schemas.openxmlformats.org/officeDocument/2006/relationships/image" Target="../media/image428.png"/><Relationship Id="rId35" Type="http://schemas.openxmlformats.org/officeDocument/2006/relationships/image" Target="../media/image4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5.png"/><Relationship Id="rId13" Type="http://schemas.openxmlformats.org/officeDocument/2006/relationships/image" Target="../media/image450.png"/><Relationship Id="rId18" Type="http://schemas.openxmlformats.org/officeDocument/2006/relationships/image" Target="../media/image455.png"/><Relationship Id="rId3" Type="http://schemas.openxmlformats.org/officeDocument/2006/relationships/image" Target="../media/image440.png"/><Relationship Id="rId21" Type="http://schemas.openxmlformats.org/officeDocument/2006/relationships/image" Target="../media/image458.png"/><Relationship Id="rId7" Type="http://schemas.openxmlformats.org/officeDocument/2006/relationships/image" Target="../media/image444.png"/><Relationship Id="rId12" Type="http://schemas.openxmlformats.org/officeDocument/2006/relationships/image" Target="../media/image449.png"/><Relationship Id="rId17" Type="http://schemas.openxmlformats.org/officeDocument/2006/relationships/image" Target="../media/image454.png"/><Relationship Id="rId2" Type="http://schemas.openxmlformats.org/officeDocument/2006/relationships/image" Target="../media/image439.png"/><Relationship Id="rId16" Type="http://schemas.openxmlformats.org/officeDocument/2006/relationships/image" Target="../media/image453.png"/><Relationship Id="rId20" Type="http://schemas.openxmlformats.org/officeDocument/2006/relationships/image" Target="../media/image4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3.png"/><Relationship Id="rId11" Type="http://schemas.openxmlformats.org/officeDocument/2006/relationships/image" Target="../media/image448.png"/><Relationship Id="rId5" Type="http://schemas.openxmlformats.org/officeDocument/2006/relationships/image" Target="../media/image442.png"/><Relationship Id="rId15" Type="http://schemas.openxmlformats.org/officeDocument/2006/relationships/image" Target="../media/image452.png"/><Relationship Id="rId10" Type="http://schemas.openxmlformats.org/officeDocument/2006/relationships/image" Target="../media/image447.png"/><Relationship Id="rId19" Type="http://schemas.openxmlformats.org/officeDocument/2006/relationships/image" Target="../media/image456.png"/><Relationship Id="rId4" Type="http://schemas.openxmlformats.org/officeDocument/2006/relationships/image" Target="../media/image441.png"/><Relationship Id="rId9" Type="http://schemas.openxmlformats.org/officeDocument/2006/relationships/image" Target="../media/image446.png"/><Relationship Id="rId14" Type="http://schemas.openxmlformats.org/officeDocument/2006/relationships/image" Target="../media/image451.png"/><Relationship Id="rId22" Type="http://schemas.openxmlformats.org/officeDocument/2006/relationships/image" Target="../media/image4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4859"/>
            <a:ext cx="9144000" cy="1330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00100"/>
            <a:ext cx="9144000" cy="1223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35011" y="800100"/>
            <a:ext cx="1808988" cy="1223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37904" cy="6324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121906"/>
            <a:ext cx="9144000" cy="7360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3" y="6147815"/>
            <a:ext cx="9142476" cy="7101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5173" y="4881498"/>
            <a:ext cx="270042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400" dirty="0" smtClean="0">
                <a:latin typeface="Times New Roman"/>
                <a:cs typeface="Times New Roman"/>
              </a:rPr>
              <a:t>Dr. Manish </a:t>
            </a:r>
            <a:r>
              <a:rPr lang="en-US" sz="2400" dirty="0" err="1" smtClean="0">
                <a:latin typeface="Times New Roman"/>
                <a:cs typeface="Times New Roman"/>
              </a:rPr>
              <a:t>Dadhich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523" y="4010659"/>
            <a:ext cx="68148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C00000"/>
                </a:solidFill>
                <a:latin typeface="Times New Roman"/>
                <a:cs typeface="Times New Roman"/>
              </a:rPr>
              <a:t>Indian Partnership</a:t>
            </a:r>
            <a:r>
              <a:rPr sz="4400" b="1" spc="-3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C00000"/>
                </a:solidFill>
                <a:latin typeface="Times New Roman"/>
                <a:cs typeface="Times New Roman"/>
              </a:rPr>
              <a:t>Act,1932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5173" y="6244844"/>
            <a:ext cx="18948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Indian Partnership</a:t>
            </a:r>
            <a:r>
              <a:rPr sz="1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Act,1932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Partner by </a:t>
            </a:r>
            <a:r>
              <a:rPr lang="en-US" b="1" dirty="0" err="1" smtClean="0">
                <a:latin typeface="Times New Roman"/>
                <a:cs typeface="Times New Roman"/>
              </a:rPr>
              <a:t>estoppel</a:t>
            </a:r>
            <a:r>
              <a:rPr lang="en-US" b="1" dirty="0" smtClean="0">
                <a:latin typeface="Times New Roman"/>
                <a:cs typeface="Times New Roman"/>
              </a:rPr>
              <a:t> or </a:t>
            </a:r>
            <a:r>
              <a:rPr lang="en-US" b="1" spc="-5" dirty="0" smtClean="0">
                <a:latin typeface="Times New Roman"/>
                <a:cs typeface="Times New Roman"/>
              </a:rPr>
              <a:t>holding</a:t>
            </a:r>
            <a:r>
              <a:rPr lang="en-US" b="1" spc="-155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out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If a person, by his words or conduct, holds out to another that he is a </a:t>
            </a:r>
            <a:r>
              <a:rPr lang="en-US" b="1" spc="-15" dirty="0" smtClean="0">
                <a:latin typeface="Times New Roman"/>
                <a:cs typeface="Times New Roman"/>
              </a:rPr>
              <a:t>partner, </a:t>
            </a:r>
            <a:r>
              <a:rPr lang="en-US" b="1" dirty="0" smtClean="0">
                <a:latin typeface="Times New Roman"/>
                <a:cs typeface="Times New Roman"/>
              </a:rPr>
              <a:t>he will be  stopped </a:t>
            </a:r>
            <a:r>
              <a:rPr lang="en-US" b="1" spc="-5" dirty="0" smtClean="0">
                <a:latin typeface="Times New Roman"/>
                <a:cs typeface="Times New Roman"/>
              </a:rPr>
              <a:t>from </a:t>
            </a:r>
            <a:r>
              <a:rPr lang="en-US" b="1" dirty="0" smtClean="0">
                <a:latin typeface="Times New Roman"/>
                <a:cs typeface="Times New Roman"/>
              </a:rPr>
              <a:t>denying </a:t>
            </a:r>
            <a:r>
              <a:rPr lang="en-US" b="1" spc="-5" dirty="0" smtClean="0">
                <a:latin typeface="Times New Roman"/>
                <a:cs typeface="Times New Roman"/>
              </a:rPr>
              <a:t>that </a:t>
            </a:r>
            <a:r>
              <a:rPr lang="en-US" b="1" dirty="0" smtClean="0">
                <a:latin typeface="Times New Roman"/>
                <a:cs typeface="Times New Roman"/>
              </a:rPr>
              <a:t>he is not a </a:t>
            </a:r>
            <a:r>
              <a:rPr lang="en-US" b="1" spc="-15" dirty="0" smtClean="0">
                <a:latin typeface="Times New Roman"/>
                <a:cs typeface="Times New Roman"/>
              </a:rPr>
              <a:t>partner. </a:t>
            </a:r>
            <a:r>
              <a:rPr lang="en-US" b="1" dirty="0" smtClean="0">
                <a:latin typeface="Times New Roman"/>
                <a:cs typeface="Times New Roman"/>
              </a:rPr>
              <a:t>The person who thus </a:t>
            </a:r>
            <a:r>
              <a:rPr lang="en-US" b="1" spc="-5" dirty="0" smtClean="0">
                <a:latin typeface="Times New Roman"/>
                <a:cs typeface="Times New Roman"/>
              </a:rPr>
              <a:t>becomes liable </a:t>
            </a:r>
            <a:r>
              <a:rPr lang="en-US" b="1" dirty="0" smtClean="0">
                <a:latin typeface="Times New Roman"/>
                <a:cs typeface="Times New Roman"/>
              </a:rPr>
              <a:t>to</a:t>
            </a:r>
            <a:r>
              <a:rPr lang="en-US" b="1" spc="-170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third  parties to pay the debts of the firm is </a:t>
            </a:r>
            <a:r>
              <a:rPr lang="en-US" b="1" spc="-5" dirty="0" smtClean="0">
                <a:latin typeface="Times New Roman"/>
                <a:cs typeface="Times New Roman"/>
              </a:rPr>
              <a:t>known </a:t>
            </a:r>
            <a:r>
              <a:rPr lang="en-US" b="1" dirty="0" smtClean="0">
                <a:latin typeface="Times New Roman"/>
                <a:cs typeface="Times New Roman"/>
              </a:rPr>
              <a:t>as a </a:t>
            </a:r>
            <a:r>
              <a:rPr lang="en-US" b="1" spc="-5" dirty="0" smtClean="0">
                <a:latin typeface="Times New Roman"/>
                <a:cs typeface="Times New Roman"/>
              </a:rPr>
              <a:t>holding </a:t>
            </a:r>
            <a:r>
              <a:rPr lang="en-US" b="1" dirty="0" smtClean="0">
                <a:latin typeface="Times New Roman"/>
                <a:cs typeface="Times New Roman"/>
              </a:rPr>
              <a:t>out</a:t>
            </a:r>
            <a:r>
              <a:rPr lang="en-US" b="1" spc="-195" dirty="0" smtClean="0">
                <a:latin typeface="Times New Roman"/>
                <a:cs typeface="Times New Roman"/>
              </a:rPr>
              <a:t> </a:t>
            </a:r>
            <a:r>
              <a:rPr lang="en-US" b="1" spc="-20" dirty="0" smtClean="0">
                <a:latin typeface="Times New Roman"/>
                <a:cs typeface="Times New Roman"/>
              </a:rPr>
              <a:t>partner.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" y="0"/>
            <a:ext cx="1392936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8596" y="0"/>
            <a:ext cx="1042416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14088" y="720851"/>
            <a:ext cx="4629912" cy="868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4191" y="768095"/>
            <a:ext cx="4559808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84191" y="768095"/>
            <a:ext cx="4559935" cy="728980"/>
          </a:xfrm>
          <a:custGeom>
            <a:avLst/>
            <a:gdLst/>
            <a:ahLst/>
            <a:cxnLst/>
            <a:rect l="l" t="t" r="r" b="b"/>
            <a:pathLst>
              <a:path w="4559934" h="728980">
                <a:moveTo>
                  <a:pt x="0" y="728472"/>
                </a:moveTo>
                <a:lnTo>
                  <a:pt x="4559808" y="728472"/>
                </a:lnTo>
                <a:lnTo>
                  <a:pt x="4559808" y="0"/>
                </a:lnTo>
                <a:lnTo>
                  <a:pt x="0" y="0"/>
                </a:lnTo>
                <a:lnTo>
                  <a:pt x="0" y="728472"/>
                </a:lnTo>
                <a:close/>
              </a:path>
            </a:pathLst>
          </a:custGeom>
          <a:ln w="9144">
            <a:solidFill>
              <a:srgbClr val="D6D7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58284" y="1664207"/>
            <a:ext cx="4585716" cy="20497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84191" y="1690116"/>
            <a:ext cx="4559808" cy="1943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85715" y="2087879"/>
            <a:ext cx="353567" cy="10378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55820" y="2135123"/>
            <a:ext cx="213360" cy="8976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55820" y="2135123"/>
            <a:ext cx="213360" cy="897890"/>
          </a:xfrm>
          <a:custGeom>
            <a:avLst/>
            <a:gdLst/>
            <a:ahLst/>
            <a:cxnLst/>
            <a:rect l="l" t="t" r="r" b="b"/>
            <a:pathLst>
              <a:path w="213360" h="897889">
                <a:moveTo>
                  <a:pt x="0" y="897636"/>
                </a:moveTo>
                <a:lnTo>
                  <a:pt x="213360" y="897636"/>
                </a:lnTo>
                <a:lnTo>
                  <a:pt x="213360" y="0"/>
                </a:lnTo>
                <a:lnTo>
                  <a:pt x="0" y="0"/>
                </a:lnTo>
                <a:lnTo>
                  <a:pt x="0" y="897636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64379" y="2276855"/>
            <a:ext cx="414527" cy="4754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28388" y="2340864"/>
            <a:ext cx="286512" cy="3474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714494" y="2373325"/>
            <a:ext cx="1022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71717"/>
                </a:solidFill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78323" y="1676400"/>
            <a:ext cx="413003" cy="4038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01411" y="1676400"/>
            <a:ext cx="1143000" cy="4038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52971" y="1676400"/>
            <a:ext cx="691896" cy="4038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54952" y="1676400"/>
            <a:ext cx="781811" cy="4038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45323" y="1676400"/>
            <a:ext cx="644651" cy="4038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00059" y="1676400"/>
            <a:ext cx="640079" cy="4038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48700" y="1676400"/>
            <a:ext cx="391668" cy="4038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78323" y="1889760"/>
            <a:ext cx="897636" cy="4038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76315" y="1889760"/>
            <a:ext cx="489203" cy="4038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64352" y="1889760"/>
            <a:ext cx="542544" cy="4038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05728" y="1889760"/>
            <a:ext cx="733044" cy="40386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39128" y="1889760"/>
            <a:ext cx="830579" cy="4038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70064" y="1889760"/>
            <a:ext cx="687324" cy="40386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56219" y="1889760"/>
            <a:ext cx="824483" cy="40386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79535" y="1889760"/>
            <a:ext cx="560831" cy="40386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78323" y="2103120"/>
            <a:ext cx="582168" cy="40386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82184" y="2103120"/>
            <a:ext cx="490727" cy="40386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94603" y="2103120"/>
            <a:ext cx="620268" cy="40386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36564" y="2103120"/>
            <a:ext cx="391667" cy="40386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51447" y="2103120"/>
            <a:ext cx="827531" cy="40386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02195" y="2103120"/>
            <a:ext cx="461772" cy="40386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87183" y="2103120"/>
            <a:ext cx="1149096" cy="40386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157971" y="2103120"/>
            <a:ext cx="579120" cy="40386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560307" y="2103120"/>
            <a:ext cx="480059" cy="40386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78323" y="2316479"/>
            <a:ext cx="579120" cy="40386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82184" y="2316479"/>
            <a:ext cx="393191" cy="40386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98591" y="2316479"/>
            <a:ext cx="481584" cy="40386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04915" y="2316479"/>
            <a:ext cx="807719" cy="40386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35852" y="2316479"/>
            <a:ext cx="717803" cy="40386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09816" y="2316479"/>
            <a:ext cx="288035" cy="40386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22592" y="2316479"/>
            <a:ext cx="954024" cy="40386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801356" y="2316479"/>
            <a:ext cx="853440" cy="40386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478011" y="2316479"/>
            <a:ext cx="562355" cy="40386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878323" y="2529839"/>
            <a:ext cx="733044" cy="40386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462015" y="2529839"/>
            <a:ext cx="1082039" cy="40386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93179" y="2529839"/>
            <a:ext cx="826007" cy="40386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068311" y="2529839"/>
            <a:ext cx="818388" cy="40386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5823" y="2529839"/>
            <a:ext cx="1063752" cy="40386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648700" y="2529839"/>
            <a:ext cx="391668" cy="40386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878323" y="2743200"/>
            <a:ext cx="481584" cy="40386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90744" y="2743200"/>
            <a:ext cx="621791" cy="40386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643371" y="2743200"/>
            <a:ext cx="777239" cy="40386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251447" y="2743200"/>
            <a:ext cx="822959" cy="40386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03719" y="2743200"/>
            <a:ext cx="560831" cy="40386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95388" y="2743200"/>
            <a:ext cx="364235" cy="40386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488935" y="2743200"/>
            <a:ext cx="658368" cy="40386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76616" y="2743200"/>
            <a:ext cx="569976" cy="40386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377428" y="2743200"/>
            <a:ext cx="441959" cy="40386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648700" y="2743200"/>
            <a:ext cx="391668" cy="40386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78323" y="2956560"/>
            <a:ext cx="481584" cy="40386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58740" y="2956560"/>
            <a:ext cx="652272" cy="40386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608320" y="2956560"/>
            <a:ext cx="393191" cy="403860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800344" y="2956560"/>
            <a:ext cx="463296" cy="40386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062471" y="2956560"/>
            <a:ext cx="762000" cy="40386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20256" y="2956560"/>
            <a:ext cx="1263396" cy="403860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684007" y="2956560"/>
            <a:ext cx="391668" cy="40386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76031" y="2956560"/>
            <a:ext cx="481583" cy="40386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153400" y="2956560"/>
            <a:ext cx="579120" cy="40386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4979670" y="1717675"/>
            <a:ext cx="3947160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partnership firms,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several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other types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partners 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also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found, </a:t>
            </a:r>
            <a:r>
              <a:rPr sz="1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namely,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secret partner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who  does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want to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disclose his relationship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with the  firm to the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general public. Outgoing 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partner,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who  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retires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voluntarily without causing dissolution 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firm,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limited partner who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liable only up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to  the value of his capital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contributions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in the</a:t>
            </a:r>
            <a:r>
              <a:rPr sz="14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firm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463796" y="780287"/>
            <a:ext cx="1254252" cy="679703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312664" y="780287"/>
            <a:ext cx="1540764" cy="679703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4642865" y="855040"/>
            <a:ext cx="20097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Other</a:t>
            </a:r>
            <a:r>
              <a:rPr sz="2400" b="1" spc="-1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Partners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0" y="1645920"/>
            <a:ext cx="4620767" cy="2063495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0" y="1693164"/>
            <a:ext cx="4550664" cy="1923288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84988" y="1924811"/>
            <a:ext cx="4064508" cy="457200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84988" y="2168651"/>
            <a:ext cx="3982212" cy="45720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84988" y="2412492"/>
            <a:ext cx="4162044" cy="45720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84988" y="2656332"/>
            <a:ext cx="2889504" cy="457200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0" y="737616"/>
            <a:ext cx="4631436" cy="880872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0" y="763523"/>
            <a:ext cx="4550664" cy="774191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0" y="839724"/>
            <a:ext cx="2660904" cy="569976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41249" y="901064"/>
            <a:ext cx="24498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Partner in </a:t>
            </a:r>
            <a:r>
              <a:rPr sz="2000" b="1" spc="-5" dirty="0">
                <a:latin typeface="Times New Roman"/>
                <a:cs typeface="Times New Roman"/>
              </a:rPr>
              <a:t>profits</a:t>
            </a:r>
            <a:r>
              <a:rPr sz="2000" b="1" spc="-1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only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8767" y="2055876"/>
            <a:ext cx="320040" cy="979932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1335" y="2351532"/>
            <a:ext cx="390144" cy="451103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4676" y="2081783"/>
            <a:ext cx="213360" cy="873251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719" y="2377439"/>
            <a:ext cx="286512" cy="347472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0" y="1693164"/>
            <a:ext cx="4551045" cy="1923414"/>
          </a:xfrm>
          <a:prstGeom prst="rect">
            <a:avLst/>
          </a:prstGeom>
          <a:ln w="9144">
            <a:solidFill>
              <a:srgbClr val="E0E0E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412750" marR="394335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When a partner </a:t>
            </a:r>
            <a:r>
              <a:rPr sz="1600" b="1" spc="-10" dirty="0">
                <a:latin typeface="Times New Roman"/>
                <a:cs typeface="Times New Roman"/>
              </a:rPr>
              <a:t>agrees </a:t>
            </a:r>
            <a:r>
              <a:rPr sz="1600" b="1" dirty="0">
                <a:latin typeface="Times New Roman"/>
                <a:cs typeface="Times New Roman"/>
              </a:rPr>
              <a:t>with </a:t>
            </a:r>
            <a:r>
              <a:rPr sz="1600" b="1" spc="-5" dirty="0">
                <a:latin typeface="Times New Roman"/>
                <a:cs typeface="Times New Roman"/>
              </a:rPr>
              <a:t>the others that  he </a:t>
            </a:r>
            <a:r>
              <a:rPr sz="1600" b="1" dirty="0">
                <a:latin typeface="Times New Roman"/>
                <a:cs typeface="Times New Roman"/>
              </a:rPr>
              <a:t>would </a:t>
            </a:r>
            <a:r>
              <a:rPr sz="1600" b="1" spc="-5" dirty="0">
                <a:latin typeface="Times New Roman"/>
                <a:cs typeface="Times New Roman"/>
              </a:rPr>
              <a:t>only </a:t>
            </a:r>
            <a:r>
              <a:rPr sz="1600" b="1" spc="-10" dirty="0">
                <a:latin typeface="Times New Roman"/>
                <a:cs typeface="Times New Roman"/>
              </a:rPr>
              <a:t>share the profits </a:t>
            </a:r>
            <a:r>
              <a:rPr sz="1600" b="1" spc="-5" dirty="0">
                <a:latin typeface="Times New Roman"/>
                <a:cs typeface="Times New Roman"/>
              </a:rPr>
              <a:t>of the</a:t>
            </a:r>
            <a:r>
              <a:rPr sz="1600" b="1" spc="5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firm</a:t>
            </a:r>
            <a:endParaRPr sz="1600">
              <a:latin typeface="Times New Roman"/>
              <a:cs typeface="Times New Roman"/>
            </a:endParaRPr>
          </a:p>
          <a:p>
            <a:pPr marL="142875">
              <a:lnSpc>
                <a:spcPct val="100000"/>
              </a:lnSpc>
              <a:tabLst>
                <a:tab pos="412750" algn="l"/>
              </a:tabLst>
            </a:pPr>
            <a:r>
              <a:rPr sz="1800" b="1" baseline="37037" dirty="0">
                <a:solidFill>
                  <a:srgbClr val="7E7E7E"/>
                </a:solidFill>
                <a:latin typeface="Times New Roman"/>
                <a:cs typeface="Times New Roman"/>
              </a:rPr>
              <a:t>1	</a:t>
            </a:r>
            <a:r>
              <a:rPr sz="1600" b="1" spc="-5" dirty="0">
                <a:latin typeface="Times New Roman"/>
                <a:cs typeface="Times New Roman"/>
              </a:rPr>
              <a:t>and </a:t>
            </a:r>
            <a:r>
              <a:rPr sz="1600" b="1" dirty="0">
                <a:latin typeface="Times New Roman"/>
                <a:cs typeface="Times New Roman"/>
              </a:rPr>
              <a:t>would </a:t>
            </a:r>
            <a:r>
              <a:rPr sz="1600" b="1" spc="-5" dirty="0">
                <a:latin typeface="Times New Roman"/>
                <a:cs typeface="Times New Roman"/>
              </a:rPr>
              <a:t>not be liable for its losses, he is</a:t>
            </a:r>
            <a:r>
              <a:rPr sz="1600" b="1" spc="4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in</a:t>
            </a:r>
            <a:endParaRPr sz="1600">
              <a:latin typeface="Times New Roman"/>
              <a:cs typeface="Times New Roman"/>
            </a:endParaRPr>
          </a:p>
          <a:p>
            <a:pPr marL="412750">
              <a:lnSpc>
                <a:spcPct val="100000"/>
              </a:lnSpc>
            </a:pPr>
            <a:r>
              <a:rPr sz="1600" b="1" dirty="0">
                <a:latin typeface="Times New Roman"/>
                <a:cs typeface="Times New Roman"/>
              </a:rPr>
              <a:t>own </a:t>
            </a:r>
            <a:r>
              <a:rPr sz="1600" b="1" spc="-5" dirty="0">
                <a:latin typeface="Times New Roman"/>
                <a:cs typeface="Times New Roman"/>
              </a:rPr>
              <a:t>as partner in </a:t>
            </a:r>
            <a:r>
              <a:rPr sz="1600" b="1" spc="-10" dirty="0">
                <a:latin typeface="Times New Roman"/>
                <a:cs typeface="Times New Roman"/>
              </a:rPr>
              <a:t>profits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only.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0" y="4718302"/>
            <a:ext cx="9072373" cy="2139696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3339" y="4765547"/>
            <a:ext cx="8948928" cy="2092452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3339" y="4765547"/>
            <a:ext cx="8949055" cy="2092960"/>
          </a:xfrm>
          <a:custGeom>
            <a:avLst/>
            <a:gdLst/>
            <a:ahLst/>
            <a:cxnLst/>
            <a:rect l="l" t="t" r="r" b="b"/>
            <a:pathLst>
              <a:path w="8949055" h="2092959">
                <a:moveTo>
                  <a:pt x="0" y="2092452"/>
                </a:moveTo>
                <a:lnTo>
                  <a:pt x="8948928" y="2092452"/>
                </a:lnTo>
                <a:lnTo>
                  <a:pt x="8948928" y="0"/>
                </a:lnTo>
                <a:lnTo>
                  <a:pt x="0" y="0"/>
                </a:lnTo>
                <a:lnTo>
                  <a:pt x="0" y="2092452"/>
                </a:lnTo>
                <a:close/>
              </a:path>
            </a:pathLst>
          </a:custGeom>
          <a:ln w="9144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96468" y="4882896"/>
            <a:ext cx="409956" cy="457199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97636" y="4882896"/>
            <a:ext cx="1303020" cy="457199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993392" y="4882896"/>
            <a:ext cx="409956" cy="457199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196083" y="4882896"/>
            <a:ext cx="914400" cy="457199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901695" y="4882896"/>
            <a:ext cx="490728" cy="457199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183635" y="4882896"/>
            <a:ext cx="489203" cy="457199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64052" y="4882896"/>
            <a:ext cx="1187196" cy="457199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376928" y="4882896"/>
            <a:ext cx="324612" cy="457199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492752" y="4882896"/>
            <a:ext cx="647700" cy="457199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933188" y="4882896"/>
            <a:ext cx="399288" cy="457199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123688" y="4882896"/>
            <a:ext cx="377951" cy="457199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294376" y="4882896"/>
            <a:ext cx="937260" cy="457199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022847" y="4882896"/>
            <a:ext cx="411479" cy="457199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227064" y="4882896"/>
            <a:ext cx="1110995" cy="457199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129271" y="4882896"/>
            <a:ext cx="445007" cy="457199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365492" y="4882896"/>
            <a:ext cx="999744" cy="457199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156447" y="4882896"/>
            <a:ext cx="614172" cy="457199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63356" y="4882896"/>
            <a:ext cx="377951" cy="457199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96468" y="5126735"/>
            <a:ext cx="1048512" cy="457200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525524" y="5126735"/>
            <a:ext cx="477012" cy="457200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784604" y="5126735"/>
            <a:ext cx="861059" cy="457200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426207" y="5126735"/>
            <a:ext cx="929640" cy="457200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136392" y="5126735"/>
            <a:ext cx="376428" cy="457200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293364" y="5126735"/>
            <a:ext cx="923543" cy="457200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942588" y="5126735"/>
            <a:ext cx="324612" cy="457200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047744" y="5126735"/>
            <a:ext cx="765048" cy="457200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593335" y="5126735"/>
            <a:ext cx="445008" cy="457200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820411" y="5126735"/>
            <a:ext cx="544067" cy="457200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146547" y="5126735"/>
            <a:ext cx="659891" cy="457200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586984" y="5126735"/>
            <a:ext cx="443484" cy="457200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812535" y="5126735"/>
            <a:ext cx="982980" cy="457200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576059" y="5126735"/>
            <a:ext cx="445007" cy="457200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801611" y="5126735"/>
            <a:ext cx="376427" cy="457200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958583" y="5126735"/>
            <a:ext cx="658368" cy="457200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397495" y="5126735"/>
            <a:ext cx="377951" cy="457200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557516" y="5126735"/>
            <a:ext cx="801624" cy="457200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139683" y="5126735"/>
            <a:ext cx="400811" cy="457200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266176" y="5126735"/>
            <a:ext cx="324611" cy="457200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316468" y="5126735"/>
            <a:ext cx="364235" cy="457200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406383" y="5126735"/>
            <a:ext cx="324611" cy="457200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456676" y="5126735"/>
            <a:ext cx="326135" cy="457200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563356" y="5126735"/>
            <a:ext cx="377951" cy="457200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96468" y="5370576"/>
            <a:ext cx="861060" cy="457200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380744" y="5370576"/>
            <a:ext cx="638556" cy="457200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844039" y="5370576"/>
            <a:ext cx="568451" cy="457200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235707" y="5370576"/>
            <a:ext cx="556259" cy="457200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616707" y="5370576"/>
            <a:ext cx="986028" cy="457200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429000" y="5370576"/>
            <a:ext cx="545591" cy="457200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799332" y="5370576"/>
            <a:ext cx="568451" cy="457200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192523" y="5370576"/>
            <a:ext cx="443484" cy="457200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460747" y="5370576"/>
            <a:ext cx="478536" cy="457200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764023" y="5370576"/>
            <a:ext cx="804672" cy="457200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393435" y="5370576"/>
            <a:ext cx="861060" cy="457200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079235" y="5370576"/>
            <a:ext cx="478536" cy="457200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382511" y="5370576"/>
            <a:ext cx="580643" cy="457200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787895" y="5370576"/>
            <a:ext cx="443483" cy="457200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056119" y="5370576"/>
            <a:ext cx="545592" cy="457200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426452" y="5370576"/>
            <a:ext cx="874776" cy="457200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125968" y="5370576"/>
            <a:ext cx="445007" cy="457200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395716" y="5370576"/>
            <a:ext cx="545592" cy="457200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96468" y="5614415"/>
            <a:ext cx="996695" cy="457200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18844" y="5614415"/>
            <a:ext cx="326136" cy="457200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575816" y="5614415"/>
            <a:ext cx="591311" cy="457200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997964" y="5614415"/>
            <a:ext cx="790956" cy="457200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619755" y="5614415"/>
            <a:ext cx="874775" cy="457200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325367" y="5614415"/>
            <a:ext cx="478536" cy="457200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634740" y="5614415"/>
            <a:ext cx="445008" cy="457200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912108" y="5614415"/>
            <a:ext cx="545591" cy="457200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288535" y="5614415"/>
            <a:ext cx="851915" cy="457200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971288" y="5614415"/>
            <a:ext cx="1315212" cy="457200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117335" y="5614415"/>
            <a:ext cx="630936" cy="457200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579107" y="5614415"/>
            <a:ext cx="682751" cy="457200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987540" y="5614415"/>
            <a:ext cx="324611" cy="457200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142988" y="5614415"/>
            <a:ext cx="376427" cy="457200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351776" y="5614415"/>
            <a:ext cx="801624" cy="457200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984235" y="5614415"/>
            <a:ext cx="647700" cy="457200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462771" y="5614415"/>
            <a:ext cx="478535" cy="457200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96468" y="5858255"/>
            <a:ext cx="1054608" cy="457200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530096" y="5858255"/>
            <a:ext cx="443484" cy="457200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752600" y="5858255"/>
            <a:ext cx="545592" cy="457200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075688" y="5858255"/>
            <a:ext cx="955548" cy="457200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808732" y="5858255"/>
            <a:ext cx="445007" cy="457200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031235" y="5858255"/>
            <a:ext cx="1421891" cy="457200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230623" y="5858255"/>
            <a:ext cx="659891" cy="457200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669535" y="5858255"/>
            <a:ext cx="545591" cy="457200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992623" y="5858255"/>
            <a:ext cx="931163" cy="457200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701284" y="5858255"/>
            <a:ext cx="445008" cy="457200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923788" y="5858255"/>
            <a:ext cx="492251" cy="457200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193535" y="5858255"/>
            <a:ext cx="1019556" cy="457200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938771" y="5858255"/>
            <a:ext cx="326135" cy="457200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042404" y="5858255"/>
            <a:ext cx="409955" cy="457200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232904" y="5858255"/>
            <a:ext cx="801624" cy="457200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812023" y="5858255"/>
            <a:ext cx="937259" cy="457200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528304" y="5858255"/>
            <a:ext cx="413003" cy="457200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96468" y="6102096"/>
            <a:ext cx="929640" cy="457200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409700" y="6102096"/>
            <a:ext cx="443484" cy="457200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635251" y="6102096"/>
            <a:ext cx="522731" cy="457200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40051" y="6102096"/>
            <a:ext cx="746760" cy="457200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468879" y="6102096"/>
            <a:ext cx="443483" cy="457200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694432" y="6102096"/>
            <a:ext cx="847344" cy="457200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323844" y="6102096"/>
            <a:ext cx="601979" cy="457200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709415" y="6102096"/>
            <a:ext cx="445008" cy="457200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936491" y="6102096"/>
            <a:ext cx="681227" cy="457200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399788" y="6102096"/>
            <a:ext cx="804672" cy="457200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986528" y="6102096"/>
            <a:ext cx="443484" cy="457200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212079" y="6102096"/>
            <a:ext cx="545591" cy="457200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539740" y="6102096"/>
            <a:ext cx="1030223" cy="457200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352032" y="6102096"/>
            <a:ext cx="443484" cy="457200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579107" y="6102096"/>
            <a:ext cx="545592" cy="457200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906768" y="6102096"/>
            <a:ext cx="658368" cy="457200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348728" y="6102096"/>
            <a:ext cx="530351" cy="457200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661147" y="6102096"/>
            <a:ext cx="1054607" cy="457200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497823" y="6102096"/>
            <a:ext cx="443483" cy="457200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96468" y="6345934"/>
            <a:ext cx="1153668" cy="457200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629155" y="6345934"/>
            <a:ext cx="601980" cy="457200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007107" y="6345934"/>
            <a:ext cx="670559" cy="457200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403348" y="6345934"/>
            <a:ext cx="324612" cy="457200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 txBox="1"/>
          <p:nvPr/>
        </p:nvSpPr>
        <p:spPr>
          <a:xfrm>
            <a:off x="824788" y="4931790"/>
            <a:ext cx="7986395" cy="173228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5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cs typeface="Times New Roman"/>
              </a:rPr>
              <a:t>A partnership is </a:t>
            </a:r>
            <a:r>
              <a:rPr sz="1600" b="1" spc="-10" dirty="0">
                <a:cs typeface="Times New Roman"/>
              </a:rPr>
              <a:t>created </a:t>
            </a:r>
            <a:r>
              <a:rPr sz="1600" b="1" spc="-5" dirty="0">
                <a:cs typeface="Times New Roman"/>
              </a:rPr>
              <a:t>by an agreement. </a:t>
            </a:r>
            <a:r>
              <a:rPr sz="1600" b="1" spc="-10" dirty="0">
                <a:cs typeface="Times New Roman"/>
              </a:rPr>
              <a:t>And </a:t>
            </a:r>
            <a:r>
              <a:rPr sz="1600" b="1" spc="-5" dirty="0">
                <a:cs typeface="Times New Roman"/>
              </a:rPr>
              <a:t>if a partner is incapable of entering into a  contract, he cannot </a:t>
            </a:r>
            <a:r>
              <a:rPr sz="1600" b="1" dirty="0">
                <a:cs typeface="Times New Roman"/>
              </a:rPr>
              <a:t>become </a:t>
            </a:r>
            <a:r>
              <a:rPr sz="1600" b="1" spc="-5" dirty="0">
                <a:cs typeface="Times New Roman"/>
              </a:rPr>
              <a:t>a </a:t>
            </a:r>
            <a:r>
              <a:rPr sz="1600" b="1" spc="-25" dirty="0">
                <a:cs typeface="Times New Roman"/>
              </a:rPr>
              <a:t>partner. </a:t>
            </a:r>
            <a:r>
              <a:rPr sz="1600" b="1" spc="-5" dirty="0">
                <a:cs typeface="Times New Roman"/>
              </a:rPr>
              <a:t>Thus, </a:t>
            </a:r>
            <a:r>
              <a:rPr sz="1600" b="1" dirty="0">
                <a:cs typeface="Times New Roman"/>
              </a:rPr>
              <a:t>at </a:t>
            </a:r>
            <a:r>
              <a:rPr sz="1600" b="1" spc="-5" dirty="0">
                <a:cs typeface="Times New Roman"/>
              </a:rPr>
              <a:t>the time of creation of a firm a minor (i.e., a  person </a:t>
            </a:r>
            <a:r>
              <a:rPr sz="1600" b="1" dirty="0">
                <a:cs typeface="Times New Roman"/>
              </a:rPr>
              <a:t>who </a:t>
            </a:r>
            <a:r>
              <a:rPr sz="1600" b="1" spc="-5" dirty="0">
                <a:cs typeface="Times New Roman"/>
              </a:rPr>
              <a:t>has not attained the age of 18 years) cannot </a:t>
            </a:r>
            <a:r>
              <a:rPr sz="1600" b="1" dirty="0">
                <a:cs typeface="Times New Roman"/>
              </a:rPr>
              <a:t>be </a:t>
            </a:r>
            <a:r>
              <a:rPr sz="1600" b="1" spc="-5" dirty="0">
                <a:cs typeface="Times New Roman"/>
              </a:rPr>
              <a:t>one of the parties to the  contract. But under </a:t>
            </a:r>
            <a:r>
              <a:rPr sz="1600" b="1" dirty="0">
                <a:cs typeface="Times New Roman"/>
              </a:rPr>
              <a:t>section </a:t>
            </a:r>
            <a:r>
              <a:rPr sz="1600" b="1" spc="-5" dirty="0">
                <a:cs typeface="Times New Roman"/>
              </a:rPr>
              <a:t>30 </a:t>
            </a:r>
            <a:r>
              <a:rPr sz="1600" b="1" dirty="0">
                <a:cs typeface="Times New Roman"/>
              </a:rPr>
              <a:t>of </a:t>
            </a:r>
            <a:r>
              <a:rPr sz="1600" b="1" spc="-5" dirty="0">
                <a:cs typeface="Times New Roman"/>
              </a:rPr>
              <a:t>the Indian Partnership Act, 1932, a minor ‘can be  admitted to the benefits of partnership’, </a:t>
            </a:r>
            <a:r>
              <a:rPr sz="1600" b="1" dirty="0">
                <a:cs typeface="Times New Roman"/>
              </a:rPr>
              <a:t>with </a:t>
            </a:r>
            <a:r>
              <a:rPr sz="1600" b="1" spc="-5" dirty="0">
                <a:cs typeface="Times New Roman"/>
              </a:rPr>
              <a:t>the </a:t>
            </a:r>
            <a:r>
              <a:rPr sz="1600" b="1" dirty="0">
                <a:cs typeface="Times New Roman"/>
              </a:rPr>
              <a:t>consent </a:t>
            </a:r>
            <a:r>
              <a:rPr sz="1600" b="1" spc="-5" dirty="0">
                <a:cs typeface="Times New Roman"/>
              </a:rPr>
              <a:t>of </a:t>
            </a:r>
            <a:r>
              <a:rPr sz="1600" b="1" dirty="0">
                <a:cs typeface="Times New Roman"/>
              </a:rPr>
              <a:t>all </a:t>
            </a:r>
            <a:r>
              <a:rPr sz="1600" b="1" spc="-5" dirty="0">
                <a:cs typeface="Times New Roman"/>
              </a:rPr>
              <a:t>partners. A minor partner </a:t>
            </a:r>
            <a:r>
              <a:rPr sz="1600" b="1" dirty="0">
                <a:cs typeface="Times New Roman"/>
              </a:rPr>
              <a:t>is  </a:t>
            </a:r>
            <a:r>
              <a:rPr sz="1600" b="1" spc="-5" dirty="0">
                <a:cs typeface="Times New Roman"/>
              </a:rPr>
              <a:t>entitled to his share of </a:t>
            </a:r>
            <a:r>
              <a:rPr sz="1600" b="1" spc="-10" dirty="0">
                <a:cs typeface="Times New Roman"/>
              </a:rPr>
              <a:t>profits </a:t>
            </a:r>
            <a:r>
              <a:rPr sz="1600" b="1" spc="-5" dirty="0">
                <a:cs typeface="Times New Roman"/>
              </a:rPr>
              <a:t>and to have access to the accounts of the firm for purposes of  inspection and</a:t>
            </a:r>
            <a:r>
              <a:rPr sz="1600" b="1" spc="10" dirty="0">
                <a:cs typeface="Times New Roman"/>
              </a:rPr>
              <a:t> </a:t>
            </a:r>
            <a:r>
              <a:rPr sz="1600" b="1" spc="-20" dirty="0">
                <a:cs typeface="Times New Roman"/>
              </a:rPr>
              <a:t>copy.</a:t>
            </a:r>
            <a:endParaRPr sz="1600">
              <a:cs typeface="Times New Roman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27433" y="3745991"/>
            <a:ext cx="9055608" cy="891540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3339" y="3771900"/>
            <a:ext cx="8948928" cy="784860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0" y="3758184"/>
            <a:ext cx="2161032" cy="789432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691639" y="3758184"/>
            <a:ext cx="1652015" cy="789432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 txBox="1"/>
          <p:nvPr/>
        </p:nvSpPr>
        <p:spPr>
          <a:xfrm>
            <a:off x="178714" y="3850004"/>
            <a:ext cx="2929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Minor as a</a:t>
            </a:r>
            <a:r>
              <a:rPr sz="28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Partner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156971" y="5245608"/>
            <a:ext cx="527304" cy="1072896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82879" y="5271515"/>
            <a:ext cx="420623" cy="966216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62127" y="5626608"/>
            <a:ext cx="286512" cy="347472"/>
          </a:xfrm>
          <a:prstGeom prst="rect">
            <a:avLst/>
          </a:prstGeom>
          <a:blipFill>
            <a:blip r:embed="rId1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 txBox="1"/>
          <p:nvPr/>
        </p:nvSpPr>
        <p:spPr>
          <a:xfrm>
            <a:off x="358749" y="5660847"/>
            <a:ext cx="88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4859"/>
            <a:ext cx="9144000" cy="1330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00100"/>
            <a:ext cx="9144000" cy="1223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35011" y="800100"/>
            <a:ext cx="1808988" cy="1223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761" y="3438905"/>
            <a:ext cx="1802130" cy="404495"/>
          </a:xfrm>
          <a:custGeom>
            <a:avLst/>
            <a:gdLst/>
            <a:ahLst/>
            <a:cxnLst/>
            <a:rect l="l" t="t" r="r" b="b"/>
            <a:pathLst>
              <a:path w="1802129" h="404495">
                <a:moveTo>
                  <a:pt x="0" y="0"/>
                </a:moveTo>
                <a:lnTo>
                  <a:pt x="0" y="223139"/>
                </a:lnTo>
                <a:lnTo>
                  <a:pt x="1801876" y="223139"/>
                </a:lnTo>
                <a:lnTo>
                  <a:pt x="1801876" y="404241"/>
                </a:lnTo>
              </a:path>
            </a:pathLst>
          </a:custGeom>
          <a:ln w="25907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87445" y="5001005"/>
            <a:ext cx="1593215" cy="365125"/>
          </a:xfrm>
          <a:custGeom>
            <a:avLst/>
            <a:gdLst/>
            <a:ahLst/>
            <a:cxnLst/>
            <a:rect l="l" t="t" r="r" b="b"/>
            <a:pathLst>
              <a:path w="1593214" h="365125">
                <a:moveTo>
                  <a:pt x="0" y="0"/>
                </a:moveTo>
                <a:lnTo>
                  <a:pt x="0" y="183896"/>
                </a:lnTo>
                <a:lnTo>
                  <a:pt x="1592961" y="183896"/>
                </a:lnTo>
                <a:lnTo>
                  <a:pt x="1592961" y="364871"/>
                </a:lnTo>
              </a:path>
            </a:pathLst>
          </a:custGeom>
          <a:ln w="25907">
            <a:solidFill>
              <a:srgbClr val="D0D0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94866" y="5001005"/>
            <a:ext cx="1593215" cy="365125"/>
          </a:xfrm>
          <a:custGeom>
            <a:avLst/>
            <a:gdLst/>
            <a:ahLst/>
            <a:cxnLst/>
            <a:rect l="l" t="t" r="r" b="b"/>
            <a:pathLst>
              <a:path w="1593214" h="365125">
                <a:moveTo>
                  <a:pt x="1592961" y="0"/>
                </a:moveTo>
                <a:lnTo>
                  <a:pt x="1592961" y="183896"/>
                </a:lnTo>
                <a:lnTo>
                  <a:pt x="0" y="183896"/>
                </a:lnTo>
                <a:lnTo>
                  <a:pt x="0" y="364871"/>
                </a:lnTo>
              </a:path>
            </a:pathLst>
          </a:custGeom>
          <a:ln w="25908">
            <a:solidFill>
              <a:srgbClr val="D0D0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87445" y="3438905"/>
            <a:ext cx="1384300" cy="404495"/>
          </a:xfrm>
          <a:custGeom>
            <a:avLst/>
            <a:gdLst/>
            <a:ahLst/>
            <a:cxnLst/>
            <a:rect l="l" t="t" r="r" b="b"/>
            <a:pathLst>
              <a:path w="1384300" h="404495">
                <a:moveTo>
                  <a:pt x="1384045" y="0"/>
                </a:moveTo>
                <a:lnTo>
                  <a:pt x="1384045" y="223139"/>
                </a:lnTo>
                <a:lnTo>
                  <a:pt x="0" y="223139"/>
                </a:lnTo>
                <a:lnTo>
                  <a:pt x="0" y="404241"/>
                </a:lnTo>
              </a:path>
            </a:pathLst>
          </a:custGeom>
          <a:ln w="25908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92117" y="2280666"/>
            <a:ext cx="1159764" cy="1158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92117" y="2280666"/>
            <a:ext cx="1160145" cy="1158240"/>
          </a:xfrm>
          <a:custGeom>
            <a:avLst/>
            <a:gdLst/>
            <a:ahLst/>
            <a:cxnLst/>
            <a:rect l="l" t="t" r="r" b="b"/>
            <a:pathLst>
              <a:path w="1160145" h="1158239">
                <a:moveTo>
                  <a:pt x="0" y="579120"/>
                </a:moveTo>
                <a:lnTo>
                  <a:pt x="1922" y="531630"/>
                </a:lnTo>
                <a:lnTo>
                  <a:pt x="7588" y="485196"/>
                </a:lnTo>
                <a:lnTo>
                  <a:pt x="16850" y="439968"/>
                </a:lnTo>
                <a:lnTo>
                  <a:pt x="29559" y="396093"/>
                </a:lnTo>
                <a:lnTo>
                  <a:pt x="45565" y="353722"/>
                </a:lnTo>
                <a:lnTo>
                  <a:pt x="64718" y="313004"/>
                </a:lnTo>
                <a:lnTo>
                  <a:pt x="86871" y="274087"/>
                </a:lnTo>
                <a:lnTo>
                  <a:pt x="111873" y="237122"/>
                </a:lnTo>
                <a:lnTo>
                  <a:pt x="139576" y="202256"/>
                </a:lnTo>
                <a:lnTo>
                  <a:pt x="169830" y="169640"/>
                </a:lnTo>
                <a:lnTo>
                  <a:pt x="202487" y="139422"/>
                </a:lnTo>
                <a:lnTo>
                  <a:pt x="237396" y="111751"/>
                </a:lnTo>
                <a:lnTo>
                  <a:pt x="274409" y="86778"/>
                </a:lnTo>
                <a:lnTo>
                  <a:pt x="313377" y="64650"/>
                </a:lnTo>
                <a:lnTo>
                  <a:pt x="354151" y="45517"/>
                </a:lnTo>
                <a:lnTo>
                  <a:pt x="396581" y="29529"/>
                </a:lnTo>
                <a:lnTo>
                  <a:pt x="440518" y="16833"/>
                </a:lnTo>
                <a:lnTo>
                  <a:pt x="485813" y="7581"/>
                </a:lnTo>
                <a:lnTo>
                  <a:pt x="532318" y="1920"/>
                </a:lnTo>
                <a:lnTo>
                  <a:pt x="579882" y="0"/>
                </a:lnTo>
                <a:lnTo>
                  <a:pt x="627445" y="1920"/>
                </a:lnTo>
                <a:lnTo>
                  <a:pt x="673950" y="7581"/>
                </a:lnTo>
                <a:lnTo>
                  <a:pt x="719245" y="16833"/>
                </a:lnTo>
                <a:lnTo>
                  <a:pt x="763182" y="29529"/>
                </a:lnTo>
                <a:lnTo>
                  <a:pt x="805612" y="45517"/>
                </a:lnTo>
                <a:lnTo>
                  <a:pt x="846386" y="64650"/>
                </a:lnTo>
                <a:lnTo>
                  <a:pt x="885354" y="86778"/>
                </a:lnTo>
                <a:lnTo>
                  <a:pt x="922367" y="111751"/>
                </a:lnTo>
                <a:lnTo>
                  <a:pt x="957276" y="139422"/>
                </a:lnTo>
                <a:lnTo>
                  <a:pt x="989933" y="169640"/>
                </a:lnTo>
                <a:lnTo>
                  <a:pt x="1020187" y="202256"/>
                </a:lnTo>
                <a:lnTo>
                  <a:pt x="1047890" y="237122"/>
                </a:lnTo>
                <a:lnTo>
                  <a:pt x="1072892" y="274087"/>
                </a:lnTo>
                <a:lnTo>
                  <a:pt x="1095045" y="313004"/>
                </a:lnTo>
                <a:lnTo>
                  <a:pt x="1114198" y="353722"/>
                </a:lnTo>
                <a:lnTo>
                  <a:pt x="1130204" y="396093"/>
                </a:lnTo>
                <a:lnTo>
                  <a:pt x="1142913" y="439968"/>
                </a:lnTo>
                <a:lnTo>
                  <a:pt x="1152175" y="485196"/>
                </a:lnTo>
                <a:lnTo>
                  <a:pt x="1157841" y="531630"/>
                </a:lnTo>
                <a:lnTo>
                  <a:pt x="1159764" y="579120"/>
                </a:lnTo>
                <a:lnTo>
                  <a:pt x="1157841" y="626609"/>
                </a:lnTo>
                <a:lnTo>
                  <a:pt x="1152175" y="673043"/>
                </a:lnTo>
                <a:lnTo>
                  <a:pt x="1142913" y="718271"/>
                </a:lnTo>
                <a:lnTo>
                  <a:pt x="1130204" y="762146"/>
                </a:lnTo>
                <a:lnTo>
                  <a:pt x="1114198" y="804517"/>
                </a:lnTo>
                <a:lnTo>
                  <a:pt x="1095045" y="845235"/>
                </a:lnTo>
                <a:lnTo>
                  <a:pt x="1072892" y="884152"/>
                </a:lnTo>
                <a:lnTo>
                  <a:pt x="1047890" y="921117"/>
                </a:lnTo>
                <a:lnTo>
                  <a:pt x="1020187" y="955983"/>
                </a:lnTo>
                <a:lnTo>
                  <a:pt x="989933" y="988599"/>
                </a:lnTo>
                <a:lnTo>
                  <a:pt x="957276" y="1018817"/>
                </a:lnTo>
                <a:lnTo>
                  <a:pt x="922367" y="1046488"/>
                </a:lnTo>
                <a:lnTo>
                  <a:pt x="885354" y="1071461"/>
                </a:lnTo>
                <a:lnTo>
                  <a:pt x="846386" y="1093589"/>
                </a:lnTo>
                <a:lnTo>
                  <a:pt x="805612" y="1112722"/>
                </a:lnTo>
                <a:lnTo>
                  <a:pt x="763182" y="1128710"/>
                </a:lnTo>
                <a:lnTo>
                  <a:pt x="719245" y="1141406"/>
                </a:lnTo>
                <a:lnTo>
                  <a:pt x="673950" y="1150658"/>
                </a:lnTo>
                <a:lnTo>
                  <a:pt x="627445" y="1156319"/>
                </a:lnTo>
                <a:lnTo>
                  <a:pt x="579882" y="1158239"/>
                </a:lnTo>
                <a:lnTo>
                  <a:pt x="532318" y="1156319"/>
                </a:lnTo>
                <a:lnTo>
                  <a:pt x="485813" y="1150658"/>
                </a:lnTo>
                <a:lnTo>
                  <a:pt x="440518" y="1141406"/>
                </a:lnTo>
                <a:lnTo>
                  <a:pt x="396581" y="1128710"/>
                </a:lnTo>
                <a:lnTo>
                  <a:pt x="354151" y="1112722"/>
                </a:lnTo>
                <a:lnTo>
                  <a:pt x="313377" y="1093589"/>
                </a:lnTo>
                <a:lnTo>
                  <a:pt x="274409" y="1071461"/>
                </a:lnTo>
                <a:lnTo>
                  <a:pt x="237396" y="1046488"/>
                </a:lnTo>
                <a:lnTo>
                  <a:pt x="202487" y="1018817"/>
                </a:lnTo>
                <a:lnTo>
                  <a:pt x="169830" y="988599"/>
                </a:lnTo>
                <a:lnTo>
                  <a:pt x="139576" y="955983"/>
                </a:lnTo>
                <a:lnTo>
                  <a:pt x="111873" y="921117"/>
                </a:lnTo>
                <a:lnTo>
                  <a:pt x="86871" y="884152"/>
                </a:lnTo>
                <a:lnTo>
                  <a:pt x="64718" y="845235"/>
                </a:lnTo>
                <a:lnTo>
                  <a:pt x="45565" y="804517"/>
                </a:lnTo>
                <a:lnTo>
                  <a:pt x="29559" y="762146"/>
                </a:lnTo>
                <a:lnTo>
                  <a:pt x="16850" y="718271"/>
                </a:lnTo>
                <a:lnTo>
                  <a:pt x="7588" y="673043"/>
                </a:lnTo>
                <a:lnTo>
                  <a:pt x="1922" y="626609"/>
                </a:lnTo>
                <a:lnTo>
                  <a:pt x="0" y="57912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42559" y="2706623"/>
            <a:ext cx="1636776" cy="3703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08326" y="3842765"/>
            <a:ext cx="1158239" cy="11582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08326" y="3842765"/>
            <a:ext cx="1158240" cy="1158240"/>
          </a:xfrm>
          <a:custGeom>
            <a:avLst/>
            <a:gdLst/>
            <a:ahLst/>
            <a:cxnLst/>
            <a:rect l="l" t="t" r="r" b="b"/>
            <a:pathLst>
              <a:path w="1158239" h="1158239">
                <a:moveTo>
                  <a:pt x="0" y="579119"/>
                </a:moveTo>
                <a:lnTo>
                  <a:pt x="1920" y="531630"/>
                </a:lnTo>
                <a:lnTo>
                  <a:pt x="7581" y="485196"/>
                </a:lnTo>
                <a:lnTo>
                  <a:pt x="16833" y="439968"/>
                </a:lnTo>
                <a:lnTo>
                  <a:pt x="29529" y="396093"/>
                </a:lnTo>
                <a:lnTo>
                  <a:pt x="45517" y="353722"/>
                </a:lnTo>
                <a:lnTo>
                  <a:pt x="64650" y="313004"/>
                </a:lnTo>
                <a:lnTo>
                  <a:pt x="86778" y="274087"/>
                </a:lnTo>
                <a:lnTo>
                  <a:pt x="111751" y="237122"/>
                </a:lnTo>
                <a:lnTo>
                  <a:pt x="139422" y="202256"/>
                </a:lnTo>
                <a:lnTo>
                  <a:pt x="169640" y="169640"/>
                </a:lnTo>
                <a:lnTo>
                  <a:pt x="202256" y="139422"/>
                </a:lnTo>
                <a:lnTo>
                  <a:pt x="237122" y="111751"/>
                </a:lnTo>
                <a:lnTo>
                  <a:pt x="274087" y="86778"/>
                </a:lnTo>
                <a:lnTo>
                  <a:pt x="313004" y="64650"/>
                </a:lnTo>
                <a:lnTo>
                  <a:pt x="353722" y="45517"/>
                </a:lnTo>
                <a:lnTo>
                  <a:pt x="396093" y="29529"/>
                </a:lnTo>
                <a:lnTo>
                  <a:pt x="439968" y="16833"/>
                </a:lnTo>
                <a:lnTo>
                  <a:pt x="485196" y="7581"/>
                </a:lnTo>
                <a:lnTo>
                  <a:pt x="531630" y="1920"/>
                </a:lnTo>
                <a:lnTo>
                  <a:pt x="579119" y="0"/>
                </a:lnTo>
                <a:lnTo>
                  <a:pt x="626609" y="1920"/>
                </a:lnTo>
                <a:lnTo>
                  <a:pt x="673043" y="7581"/>
                </a:lnTo>
                <a:lnTo>
                  <a:pt x="718271" y="16833"/>
                </a:lnTo>
                <a:lnTo>
                  <a:pt x="762146" y="29529"/>
                </a:lnTo>
                <a:lnTo>
                  <a:pt x="804517" y="45517"/>
                </a:lnTo>
                <a:lnTo>
                  <a:pt x="845235" y="64650"/>
                </a:lnTo>
                <a:lnTo>
                  <a:pt x="884152" y="86778"/>
                </a:lnTo>
                <a:lnTo>
                  <a:pt x="921117" y="111751"/>
                </a:lnTo>
                <a:lnTo>
                  <a:pt x="955983" y="139422"/>
                </a:lnTo>
                <a:lnTo>
                  <a:pt x="988599" y="169640"/>
                </a:lnTo>
                <a:lnTo>
                  <a:pt x="1018817" y="202256"/>
                </a:lnTo>
                <a:lnTo>
                  <a:pt x="1046488" y="237122"/>
                </a:lnTo>
                <a:lnTo>
                  <a:pt x="1071461" y="274087"/>
                </a:lnTo>
                <a:lnTo>
                  <a:pt x="1093589" y="313004"/>
                </a:lnTo>
                <a:lnTo>
                  <a:pt x="1112722" y="353722"/>
                </a:lnTo>
                <a:lnTo>
                  <a:pt x="1128710" y="396093"/>
                </a:lnTo>
                <a:lnTo>
                  <a:pt x="1141406" y="439968"/>
                </a:lnTo>
                <a:lnTo>
                  <a:pt x="1150658" y="485196"/>
                </a:lnTo>
                <a:lnTo>
                  <a:pt x="1156319" y="531630"/>
                </a:lnTo>
                <a:lnTo>
                  <a:pt x="1158239" y="579119"/>
                </a:lnTo>
                <a:lnTo>
                  <a:pt x="1156319" y="626609"/>
                </a:lnTo>
                <a:lnTo>
                  <a:pt x="1150658" y="673043"/>
                </a:lnTo>
                <a:lnTo>
                  <a:pt x="1141406" y="718271"/>
                </a:lnTo>
                <a:lnTo>
                  <a:pt x="1128710" y="762146"/>
                </a:lnTo>
                <a:lnTo>
                  <a:pt x="1112722" y="804517"/>
                </a:lnTo>
                <a:lnTo>
                  <a:pt x="1093589" y="845235"/>
                </a:lnTo>
                <a:lnTo>
                  <a:pt x="1071461" y="884152"/>
                </a:lnTo>
                <a:lnTo>
                  <a:pt x="1046488" y="921117"/>
                </a:lnTo>
                <a:lnTo>
                  <a:pt x="1018817" y="955983"/>
                </a:lnTo>
                <a:lnTo>
                  <a:pt x="988599" y="988599"/>
                </a:lnTo>
                <a:lnTo>
                  <a:pt x="955983" y="1018817"/>
                </a:lnTo>
                <a:lnTo>
                  <a:pt x="921117" y="1046488"/>
                </a:lnTo>
                <a:lnTo>
                  <a:pt x="884152" y="1071461"/>
                </a:lnTo>
                <a:lnTo>
                  <a:pt x="845235" y="1093589"/>
                </a:lnTo>
                <a:lnTo>
                  <a:pt x="804517" y="1112722"/>
                </a:lnTo>
                <a:lnTo>
                  <a:pt x="762146" y="1128710"/>
                </a:lnTo>
                <a:lnTo>
                  <a:pt x="718271" y="1141406"/>
                </a:lnTo>
                <a:lnTo>
                  <a:pt x="673043" y="1150658"/>
                </a:lnTo>
                <a:lnTo>
                  <a:pt x="626609" y="1156319"/>
                </a:lnTo>
                <a:lnTo>
                  <a:pt x="579119" y="1158239"/>
                </a:lnTo>
                <a:lnTo>
                  <a:pt x="531630" y="1156319"/>
                </a:lnTo>
                <a:lnTo>
                  <a:pt x="485196" y="1150658"/>
                </a:lnTo>
                <a:lnTo>
                  <a:pt x="439968" y="1141406"/>
                </a:lnTo>
                <a:lnTo>
                  <a:pt x="396093" y="1128710"/>
                </a:lnTo>
                <a:lnTo>
                  <a:pt x="353722" y="1112722"/>
                </a:lnTo>
                <a:lnTo>
                  <a:pt x="313004" y="1093589"/>
                </a:lnTo>
                <a:lnTo>
                  <a:pt x="274087" y="1071461"/>
                </a:lnTo>
                <a:lnTo>
                  <a:pt x="237122" y="1046488"/>
                </a:lnTo>
                <a:lnTo>
                  <a:pt x="202256" y="1018817"/>
                </a:lnTo>
                <a:lnTo>
                  <a:pt x="169640" y="988599"/>
                </a:lnTo>
                <a:lnTo>
                  <a:pt x="139422" y="955983"/>
                </a:lnTo>
                <a:lnTo>
                  <a:pt x="111751" y="921117"/>
                </a:lnTo>
                <a:lnTo>
                  <a:pt x="86778" y="884152"/>
                </a:lnTo>
                <a:lnTo>
                  <a:pt x="64650" y="845235"/>
                </a:lnTo>
                <a:lnTo>
                  <a:pt x="45517" y="804517"/>
                </a:lnTo>
                <a:lnTo>
                  <a:pt x="29529" y="762146"/>
                </a:lnTo>
                <a:lnTo>
                  <a:pt x="16833" y="718271"/>
                </a:lnTo>
                <a:lnTo>
                  <a:pt x="7581" y="673043"/>
                </a:lnTo>
                <a:lnTo>
                  <a:pt x="1920" y="626609"/>
                </a:lnTo>
                <a:lnTo>
                  <a:pt x="0" y="57911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64279" y="4055364"/>
            <a:ext cx="1620012" cy="7132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5746" y="5366765"/>
            <a:ext cx="1158240" cy="11582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15746" y="5366765"/>
            <a:ext cx="1158240" cy="1158240"/>
          </a:xfrm>
          <a:custGeom>
            <a:avLst/>
            <a:gdLst/>
            <a:ahLst/>
            <a:cxnLst/>
            <a:rect l="l" t="t" r="r" b="b"/>
            <a:pathLst>
              <a:path w="1158239" h="1158240">
                <a:moveTo>
                  <a:pt x="0" y="579120"/>
                </a:moveTo>
                <a:lnTo>
                  <a:pt x="1920" y="531623"/>
                </a:lnTo>
                <a:lnTo>
                  <a:pt x="7581" y="485184"/>
                </a:lnTo>
                <a:lnTo>
                  <a:pt x="16833" y="439951"/>
                </a:lnTo>
                <a:lnTo>
                  <a:pt x="29529" y="396074"/>
                </a:lnTo>
                <a:lnTo>
                  <a:pt x="45517" y="353701"/>
                </a:lnTo>
                <a:lnTo>
                  <a:pt x="64650" y="312982"/>
                </a:lnTo>
                <a:lnTo>
                  <a:pt x="86778" y="274065"/>
                </a:lnTo>
                <a:lnTo>
                  <a:pt x="111751" y="237100"/>
                </a:lnTo>
                <a:lnTo>
                  <a:pt x="139422" y="202235"/>
                </a:lnTo>
                <a:lnTo>
                  <a:pt x="169640" y="169621"/>
                </a:lnTo>
                <a:lnTo>
                  <a:pt x="202256" y="139405"/>
                </a:lnTo>
                <a:lnTo>
                  <a:pt x="237122" y="111737"/>
                </a:lnTo>
                <a:lnTo>
                  <a:pt x="274087" y="86766"/>
                </a:lnTo>
                <a:lnTo>
                  <a:pt x="313004" y="64640"/>
                </a:lnTo>
                <a:lnTo>
                  <a:pt x="353722" y="45510"/>
                </a:lnTo>
                <a:lnTo>
                  <a:pt x="396093" y="29524"/>
                </a:lnTo>
                <a:lnTo>
                  <a:pt x="439968" y="16830"/>
                </a:lnTo>
                <a:lnTo>
                  <a:pt x="485196" y="7579"/>
                </a:lnTo>
                <a:lnTo>
                  <a:pt x="531630" y="1919"/>
                </a:lnTo>
                <a:lnTo>
                  <a:pt x="579119" y="0"/>
                </a:lnTo>
                <a:lnTo>
                  <a:pt x="626609" y="1919"/>
                </a:lnTo>
                <a:lnTo>
                  <a:pt x="673043" y="7579"/>
                </a:lnTo>
                <a:lnTo>
                  <a:pt x="718271" y="16830"/>
                </a:lnTo>
                <a:lnTo>
                  <a:pt x="762146" y="29524"/>
                </a:lnTo>
                <a:lnTo>
                  <a:pt x="804517" y="45510"/>
                </a:lnTo>
                <a:lnTo>
                  <a:pt x="845235" y="64640"/>
                </a:lnTo>
                <a:lnTo>
                  <a:pt x="884152" y="86766"/>
                </a:lnTo>
                <a:lnTo>
                  <a:pt x="921117" y="111737"/>
                </a:lnTo>
                <a:lnTo>
                  <a:pt x="955983" y="139405"/>
                </a:lnTo>
                <a:lnTo>
                  <a:pt x="988599" y="169621"/>
                </a:lnTo>
                <a:lnTo>
                  <a:pt x="1018817" y="202235"/>
                </a:lnTo>
                <a:lnTo>
                  <a:pt x="1046488" y="237100"/>
                </a:lnTo>
                <a:lnTo>
                  <a:pt x="1071461" y="274065"/>
                </a:lnTo>
                <a:lnTo>
                  <a:pt x="1093589" y="312982"/>
                </a:lnTo>
                <a:lnTo>
                  <a:pt x="1112722" y="353701"/>
                </a:lnTo>
                <a:lnTo>
                  <a:pt x="1128710" y="396074"/>
                </a:lnTo>
                <a:lnTo>
                  <a:pt x="1141406" y="439951"/>
                </a:lnTo>
                <a:lnTo>
                  <a:pt x="1150658" y="485184"/>
                </a:lnTo>
                <a:lnTo>
                  <a:pt x="1156319" y="531623"/>
                </a:lnTo>
                <a:lnTo>
                  <a:pt x="1158240" y="579120"/>
                </a:lnTo>
                <a:lnTo>
                  <a:pt x="1156319" y="626616"/>
                </a:lnTo>
                <a:lnTo>
                  <a:pt x="1150658" y="673055"/>
                </a:lnTo>
                <a:lnTo>
                  <a:pt x="1141406" y="718288"/>
                </a:lnTo>
                <a:lnTo>
                  <a:pt x="1128710" y="762165"/>
                </a:lnTo>
                <a:lnTo>
                  <a:pt x="1112722" y="804538"/>
                </a:lnTo>
                <a:lnTo>
                  <a:pt x="1093589" y="845257"/>
                </a:lnTo>
                <a:lnTo>
                  <a:pt x="1071461" y="884174"/>
                </a:lnTo>
                <a:lnTo>
                  <a:pt x="1046488" y="921139"/>
                </a:lnTo>
                <a:lnTo>
                  <a:pt x="1018817" y="956004"/>
                </a:lnTo>
                <a:lnTo>
                  <a:pt x="988599" y="988618"/>
                </a:lnTo>
                <a:lnTo>
                  <a:pt x="955983" y="1018834"/>
                </a:lnTo>
                <a:lnTo>
                  <a:pt x="921117" y="1046502"/>
                </a:lnTo>
                <a:lnTo>
                  <a:pt x="884152" y="1071473"/>
                </a:lnTo>
                <a:lnTo>
                  <a:pt x="845235" y="1093599"/>
                </a:lnTo>
                <a:lnTo>
                  <a:pt x="804517" y="1112729"/>
                </a:lnTo>
                <a:lnTo>
                  <a:pt x="762146" y="1128715"/>
                </a:lnTo>
                <a:lnTo>
                  <a:pt x="718271" y="1141409"/>
                </a:lnTo>
                <a:lnTo>
                  <a:pt x="673043" y="1150660"/>
                </a:lnTo>
                <a:lnTo>
                  <a:pt x="626609" y="1156320"/>
                </a:lnTo>
                <a:lnTo>
                  <a:pt x="579119" y="1158240"/>
                </a:lnTo>
                <a:lnTo>
                  <a:pt x="531630" y="1156320"/>
                </a:lnTo>
                <a:lnTo>
                  <a:pt x="485196" y="1150660"/>
                </a:lnTo>
                <a:lnTo>
                  <a:pt x="439968" y="1141409"/>
                </a:lnTo>
                <a:lnTo>
                  <a:pt x="396093" y="1128715"/>
                </a:lnTo>
                <a:lnTo>
                  <a:pt x="353722" y="1112729"/>
                </a:lnTo>
                <a:lnTo>
                  <a:pt x="313004" y="1093599"/>
                </a:lnTo>
                <a:lnTo>
                  <a:pt x="274087" y="1071473"/>
                </a:lnTo>
                <a:lnTo>
                  <a:pt x="237122" y="1046502"/>
                </a:lnTo>
                <a:lnTo>
                  <a:pt x="202256" y="1018834"/>
                </a:lnTo>
                <a:lnTo>
                  <a:pt x="169640" y="988618"/>
                </a:lnTo>
                <a:lnTo>
                  <a:pt x="139422" y="956004"/>
                </a:lnTo>
                <a:lnTo>
                  <a:pt x="111751" y="921139"/>
                </a:lnTo>
                <a:lnTo>
                  <a:pt x="86778" y="884174"/>
                </a:lnTo>
                <a:lnTo>
                  <a:pt x="64650" y="845257"/>
                </a:lnTo>
                <a:lnTo>
                  <a:pt x="45517" y="804538"/>
                </a:lnTo>
                <a:lnTo>
                  <a:pt x="29529" y="762165"/>
                </a:lnTo>
                <a:lnTo>
                  <a:pt x="16833" y="718288"/>
                </a:lnTo>
                <a:lnTo>
                  <a:pt x="7581" y="673055"/>
                </a:lnTo>
                <a:lnTo>
                  <a:pt x="1920" y="626616"/>
                </a:lnTo>
                <a:lnTo>
                  <a:pt x="0" y="57912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65604" y="5577840"/>
            <a:ext cx="1679447" cy="7101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02429" y="5366765"/>
            <a:ext cx="1158240" cy="11582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02429" y="5366765"/>
            <a:ext cx="1158240" cy="1158240"/>
          </a:xfrm>
          <a:custGeom>
            <a:avLst/>
            <a:gdLst/>
            <a:ahLst/>
            <a:cxnLst/>
            <a:rect l="l" t="t" r="r" b="b"/>
            <a:pathLst>
              <a:path w="1158239" h="1158240">
                <a:moveTo>
                  <a:pt x="0" y="579120"/>
                </a:moveTo>
                <a:lnTo>
                  <a:pt x="1920" y="531623"/>
                </a:lnTo>
                <a:lnTo>
                  <a:pt x="7581" y="485184"/>
                </a:lnTo>
                <a:lnTo>
                  <a:pt x="16833" y="439951"/>
                </a:lnTo>
                <a:lnTo>
                  <a:pt x="29529" y="396074"/>
                </a:lnTo>
                <a:lnTo>
                  <a:pt x="45517" y="353701"/>
                </a:lnTo>
                <a:lnTo>
                  <a:pt x="64650" y="312982"/>
                </a:lnTo>
                <a:lnTo>
                  <a:pt x="86778" y="274065"/>
                </a:lnTo>
                <a:lnTo>
                  <a:pt x="111751" y="237100"/>
                </a:lnTo>
                <a:lnTo>
                  <a:pt x="139422" y="202235"/>
                </a:lnTo>
                <a:lnTo>
                  <a:pt x="169640" y="169621"/>
                </a:lnTo>
                <a:lnTo>
                  <a:pt x="202256" y="139405"/>
                </a:lnTo>
                <a:lnTo>
                  <a:pt x="237122" y="111737"/>
                </a:lnTo>
                <a:lnTo>
                  <a:pt x="274087" y="86766"/>
                </a:lnTo>
                <a:lnTo>
                  <a:pt x="313004" y="64640"/>
                </a:lnTo>
                <a:lnTo>
                  <a:pt x="353722" y="45510"/>
                </a:lnTo>
                <a:lnTo>
                  <a:pt x="396093" y="29524"/>
                </a:lnTo>
                <a:lnTo>
                  <a:pt x="439968" y="16830"/>
                </a:lnTo>
                <a:lnTo>
                  <a:pt x="485196" y="7579"/>
                </a:lnTo>
                <a:lnTo>
                  <a:pt x="531630" y="1919"/>
                </a:lnTo>
                <a:lnTo>
                  <a:pt x="579120" y="0"/>
                </a:lnTo>
                <a:lnTo>
                  <a:pt x="626609" y="1919"/>
                </a:lnTo>
                <a:lnTo>
                  <a:pt x="673043" y="7579"/>
                </a:lnTo>
                <a:lnTo>
                  <a:pt x="718271" y="16830"/>
                </a:lnTo>
                <a:lnTo>
                  <a:pt x="762146" y="29524"/>
                </a:lnTo>
                <a:lnTo>
                  <a:pt x="804517" y="45510"/>
                </a:lnTo>
                <a:lnTo>
                  <a:pt x="845235" y="64640"/>
                </a:lnTo>
                <a:lnTo>
                  <a:pt x="884152" y="86766"/>
                </a:lnTo>
                <a:lnTo>
                  <a:pt x="921117" y="111737"/>
                </a:lnTo>
                <a:lnTo>
                  <a:pt x="955983" y="139405"/>
                </a:lnTo>
                <a:lnTo>
                  <a:pt x="988599" y="169621"/>
                </a:lnTo>
                <a:lnTo>
                  <a:pt x="1018817" y="202235"/>
                </a:lnTo>
                <a:lnTo>
                  <a:pt x="1046488" y="237100"/>
                </a:lnTo>
                <a:lnTo>
                  <a:pt x="1071461" y="274065"/>
                </a:lnTo>
                <a:lnTo>
                  <a:pt x="1093589" y="312982"/>
                </a:lnTo>
                <a:lnTo>
                  <a:pt x="1112722" y="353701"/>
                </a:lnTo>
                <a:lnTo>
                  <a:pt x="1128710" y="396074"/>
                </a:lnTo>
                <a:lnTo>
                  <a:pt x="1141406" y="439951"/>
                </a:lnTo>
                <a:lnTo>
                  <a:pt x="1150658" y="485184"/>
                </a:lnTo>
                <a:lnTo>
                  <a:pt x="1156319" y="531623"/>
                </a:lnTo>
                <a:lnTo>
                  <a:pt x="1158240" y="579120"/>
                </a:lnTo>
                <a:lnTo>
                  <a:pt x="1156319" y="626616"/>
                </a:lnTo>
                <a:lnTo>
                  <a:pt x="1150658" y="673055"/>
                </a:lnTo>
                <a:lnTo>
                  <a:pt x="1141406" y="718288"/>
                </a:lnTo>
                <a:lnTo>
                  <a:pt x="1128710" y="762165"/>
                </a:lnTo>
                <a:lnTo>
                  <a:pt x="1112722" y="804538"/>
                </a:lnTo>
                <a:lnTo>
                  <a:pt x="1093589" y="845257"/>
                </a:lnTo>
                <a:lnTo>
                  <a:pt x="1071461" y="884174"/>
                </a:lnTo>
                <a:lnTo>
                  <a:pt x="1046488" y="921139"/>
                </a:lnTo>
                <a:lnTo>
                  <a:pt x="1018817" y="956004"/>
                </a:lnTo>
                <a:lnTo>
                  <a:pt x="988599" y="988618"/>
                </a:lnTo>
                <a:lnTo>
                  <a:pt x="955983" y="1018834"/>
                </a:lnTo>
                <a:lnTo>
                  <a:pt x="921117" y="1046502"/>
                </a:lnTo>
                <a:lnTo>
                  <a:pt x="884152" y="1071473"/>
                </a:lnTo>
                <a:lnTo>
                  <a:pt x="845235" y="1093599"/>
                </a:lnTo>
                <a:lnTo>
                  <a:pt x="804517" y="1112729"/>
                </a:lnTo>
                <a:lnTo>
                  <a:pt x="762146" y="1128715"/>
                </a:lnTo>
                <a:lnTo>
                  <a:pt x="718271" y="1141409"/>
                </a:lnTo>
                <a:lnTo>
                  <a:pt x="673043" y="1150660"/>
                </a:lnTo>
                <a:lnTo>
                  <a:pt x="626609" y="1156320"/>
                </a:lnTo>
                <a:lnTo>
                  <a:pt x="579120" y="1158240"/>
                </a:lnTo>
                <a:lnTo>
                  <a:pt x="531630" y="1156320"/>
                </a:lnTo>
                <a:lnTo>
                  <a:pt x="485196" y="1150660"/>
                </a:lnTo>
                <a:lnTo>
                  <a:pt x="439968" y="1141409"/>
                </a:lnTo>
                <a:lnTo>
                  <a:pt x="396093" y="1128715"/>
                </a:lnTo>
                <a:lnTo>
                  <a:pt x="353722" y="1112729"/>
                </a:lnTo>
                <a:lnTo>
                  <a:pt x="313004" y="1093599"/>
                </a:lnTo>
                <a:lnTo>
                  <a:pt x="274087" y="1071473"/>
                </a:lnTo>
                <a:lnTo>
                  <a:pt x="237122" y="1046502"/>
                </a:lnTo>
                <a:lnTo>
                  <a:pt x="202256" y="1018834"/>
                </a:lnTo>
                <a:lnTo>
                  <a:pt x="169640" y="988618"/>
                </a:lnTo>
                <a:lnTo>
                  <a:pt x="139422" y="956004"/>
                </a:lnTo>
                <a:lnTo>
                  <a:pt x="111751" y="921139"/>
                </a:lnTo>
                <a:lnTo>
                  <a:pt x="86778" y="884174"/>
                </a:lnTo>
                <a:lnTo>
                  <a:pt x="64650" y="845257"/>
                </a:lnTo>
                <a:lnTo>
                  <a:pt x="45517" y="804538"/>
                </a:lnTo>
                <a:lnTo>
                  <a:pt x="29529" y="762165"/>
                </a:lnTo>
                <a:lnTo>
                  <a:pt x="16833" y="718288"/>
                </a:lnTo>
                <a:lnTo>
                  <a:pt x="7581" y="673055"/>
                </a:lnTo>
                <a:lnTo>
                  <a:pt x="1920" y="626616"/>
                </a:lnTo>
                <a:lnTo>
                  <a:pt x="0" y="57912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52288" y="5577840"/>
            <a:ext cx="1679448" cy="7680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95009" y="3842765"/>
            <a:ext cx="1158239" cy="11582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95009" y="3842765"/>
            <a:ext cx="1158240" cy="1158240"/>
          </a:xfrm>
          <a:custGeom>
            <a:avLst/>
            <a:gdLst/>
            <a:ahLst/>
            <a:cxnLst/>
            <a:rect l="l" t="t" r="r" b="b"/>
            <a:pathLst>
              <a:path w="1158240" h="1158239">
                <a:moveTo>
                  <a:pt x="0" y="579119"/>
                </a:moveTo>
                <a:lnTo>
                  <a:pt x="1920" y="531630"/>
                </a:lnTo>
                <a:lnTo>
                  <a:pt x="7581" y="485196"/>
                </a:lnTo>
                <a:lnTo>
                  <a:pt x="16833" y="439968"/>
                </a:lnTo>
                <a:lnTo>
                  <a:pt x="29529" y="396093"/>
                </a:lnTo>
                <a:lnTo>
                  <a:pt x="45517" y="353722"/>
                </a:lnTo>
                <a:lnTo>
                  <a:pt x="64650" y="313004"/>
                </a:lnTo>
                <a:lnTo>
                  <a:pt x="86778" y="274087"/>
                </a:lnTo>
                <a:lnTo>
                  <a:pt x="111751" y="237122"/>
                </a:lnTo>
                <a:lnTo>
                  <a:pt x="139422" y="202256"/>
                </a:lnTo>
                <a:lnTo>
                  <a:pt x="169640" y="169640"/>
                </a:lnTo>
                <a:lnTo>
                  <a:pt x="202256" y="139422"/>
                </a:lnTo>
                <a:lnTo>
                  <a:pt x="237122" y="111751"/>
                </a:lnTo>
                <a:lnTo>
                  <a:pt x="274087" y="86778"/>
                </a:lnTo>
                <a:lnTo>
                  <a:pt x="313004" y="64650"/>
                </a:lnTo>
                <a:lnTo>
                  <a:pt x="353722" y="45517"/>
                </a:lnTo>
                <a:lnTo>
                  <a:pt x="396093" y="29529"/>
                </a:lnTo>
                <a:lnTo>
                  <a:pt x="439968" y="16833"/>
                </a:lnTo>
                <a:lnTo>
                  <a:pt x="485196" y="7581"/>
                </a:lnTo>
                <a:lnTo>
                  <a:pt x="531630" y="1920"/>
                </a:lnTo>
                <a:lnTo>
                  <a:pt x="579119" y="0"/>
                </a:lnTo>
                <a:lnTo>
                  <a:pt x="626609" y="1920"/>
                </a:lnTo>
                <a:lnTo>
                  <a:pt x="673043" y="7581"/>
                </a:lnTo>
                <a:lnTo>
                  <a:pt x="718271" y="16833"/>
                </a:lnTo>
                <a:lnTo>
                  <a:pt x="762146" y="29529"/>
                </a:lnTo>
                <a:lnTo>
                  <a:pt x="804517" y="45517"/>
                </a:lnTo>
                <a:lnTo>
                  <a:pt x="845235" y="64650"/>
                </a:lnTo>
                <a:lnTo>
                  <a:pt x="884152" y="86778"/>
                </a:lnTo>
                <a:lnTo>
                  <a:pt x="921117" y="111751"/>
                </a:lnTo>
                <a:lnTo>
                  <a:pt x="955983" y="139422"/>
                </a:lnTo>
                <a:lnTo>
                  <a:pt x="988599" y="169640"/>
                </a:lnTo>
                <a:lnTo>
                  <a:pt x="1018817" y="202256"/>
                </a:lnTo>
                <a:lnTo>
                  <a:pt x="1046488" y="237122"/>
                </a:lnTo>
                <a:lnTo>
                  <a:pt x="1071461" y="274087"/>
                </a:lnTo>
                <a:lnTo>
                  <a:pt x="1093589" y="313004"/>
                </a:lnTo>
                <a:lnTo>
                  <a:pt x="1112722" y="353722"/>
                </a:lnTo>
                <a:lnTo>
                  <a:pt x="1128710" y="396093"/>
                </a:lnTo>
                <a:lnTo>
                  <a:pt x="1141406" y="439968"/>
                </a:lnTo>
                <a:lnTo>
                  <a:pt x="1150658" y="485196"/>
                </a:lnTo>
                <a:lnTo>
                  <a:pt x="1156319" y="531630"/>
                </a:lnTo>
                <a:lnTo>
                  <a:pt x="1158239" y="579119"/>
                </a:lnTo>
                <a:lnTo>
                  <a:pt x="1156319" y="626609"/>
                </a:lnTo>
                <a:lnTo>
                  <a:pt x="1150658" y="673043"/>
                </a:lnTo>
                <a:lnTo>
                  <a:pt x="1141406" y="718271"/>
                </a:lnTo>
                <a:lnTo>
                  <a:pt x="1128710" y="762146"/>
                </a:lnTo>
                <a:lnTo>
                  <a:pt x="1112722" y="804517"/>
                </a:lnTo>
                <a:lnTo>
                  <a:pt x="1093589" y="845235"/>
                </a:lnTo>
                <a:lnTo>
                  <a:pt x="1071461" y="884152"/>
                </a:lnTo>
                <a:lnTo>
                  <a:pt x="1046488" y="921117"/>
                </a:lnTo>
                <a:lnTo>
                  <a:pt x="1018817" y="955983"/>
                </a:lnTo>
                <a:lnTo>
                  <a:pt x="988599" y="988599"/>
                </a:lnTo>
                <a:lnTo>
                  <a:pt x="955983" y="1018817"/>
                </a:lnTo>
                <a:lnTo>
                  <a:pt x="921117" y="1046488"/>
                </a:lnTo>
                <a:lnTo>
                  <a:pt x="884152" y="1071461"/>
                </a:lnTo>
                <a:lnTo>
                  <a:pt x="845235" y="1093589"/>
                </a:lnTo>
                <a:lnTo>
                  <a:pt x="804517" y="1112722"/>
                </a:lnTo>
                <a:lnTo>
                  <a:pt x="762146" y="1128710"/>
                </a:lnTo>
                <a:lnTo>
                  <a:pt x="718271" y="1141406"/>
                </a:lnTo>
                <a:lnTo>
                  <a:pt x="673043" y="1150658"/>
                </a:lnTo>
                <a:lnTo>
                  <a:pt x="626609" y="1156319"/>
                </a:lnTo>
                <a:lnTo>
                  <a:pt x="579119" y="1158239"/>
                </a:lnTo>
                <a:lnTo>
                  <a:pt x="531630" y="1156319"/>
                </a:lnTo>
                <a:lnTo>
                  <a:pt x="485196" y="1150658"/>
                </a:lnTo>
                <a:lnTo>
                  <a:pt x="439968" y="1141406"/>
                </a:lnTo>
                <a:lnTo>
                  <a:pt x="396093" y="1128710"/>
                </a:lnTo>
                <a:lnTo>
                  <a:pt x="353722" y="1112722"/>
                </a:lnTo>
                <a:lnTo>
                  <a:pt x="313004" y="1093589"/>
                </a:lnTo>
                <a:lnTo>
                  <a:pt x="274087" y="1071461"/>
                </a:lnTo>
                <a:lnTo>
                  <a:pt x="237122" y="1046488"/>
                </a:lnTo>
                <a:lnTo>
                  <a:pt x="202256" y="1018817"/>
                </a:lnTo>
                <a:lnTo>
                  <a:pt x="169640" y="988599"/>
                </a:lnTo>
                <a:lnTo>
                  <a:pt x="139422" y="955983"/>
                </a:lnTo>
                <a:lnTo>
                  <a:pt x="111751" y="921117"/>
                </a:lnTo>
                <a:lnTo>
                  <a:pt x="86778" y="884152"/>
                </a:lnTo>
                <a:lnTo>
                  <a:pt x="64650" y="845235"/>
                </a:lnTo>
                <a:lnTo>
                  <a:pt x="45517" y="804517"/>
                </a:lnTo>
                <a:lnTo>
                  <a:pt x="29529" y="762146"/>
                </a:lnTo>
                <a:lnTo>
                  <a:pt x="16833" y="718271"/>
                </a:lnTo>
                <a:lnTo>
                  <a:pt x="7581" y="673043"/>
                </a:lnTo>
                <a:lnTo>
                  <a:pt x="1920" y="626609"/>
                </a:lnTo>
                <a:lnTo>
                  <a:pt x="0" y="57911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43343" y="4055364"/>
            <a:ext cx="1680972" cy="7665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8204" y="1162811"/>
            <a:ext cx="2112264" cy="8991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87067" y="1162811"/>
            <a:ext cx="2712720" cy="8991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346659" y="1265301"/>
            <a:ext cx="368490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Kinds of</a:t>
            </a:r>
            <a:r>
              <a:rPr spc="-9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Partnership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4859"/>
            <a:ext cx="9144000" cy="1330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00100"/>
            <a:ext cx="9144000" cy="1223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35011" y="800100"/>
            <a:ext cx="1808988" cy="1223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2289124"/>
            <a:ext cx="8073390" cy="3714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ts val="251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When</a:t>
            </a:r>
            <a:r>
              <a:rPr sz="2200" spc="3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there</a:t>
            </a:r>
            <a:r>
              <a:rPr sz="2200" spc="28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is</a:t>
            </a:r>
            <a:r>
              <a:rPr sz="2200" spc="28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no</a:t>
            </a:r>
            <a:r>
              <a:rPr sz="2200" spc="28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provision</a:t>
            </a:r>
            <a:r>
              <a:rPr sz="2200" spc="3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</a:t>
            </a:r>
            <a:r>
              <a:rPr sz="2200" spc="28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partnership</a:t>
            </a:r>
            <a:r>
              <a:rPr sz="2200" spc="3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agreement</a:t>
            </a:r>
            <a:r>
              <a:rPr sz="2200" spc="28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(known</a:t>
            </a:r>
            <a:r>
              <a:rPr sz="2200" spc="3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as</a:t>
            </a:r>
            <a:endParaRPr sz="2200">
              <a:latin typeface="Times New Roman"/>
              <a:cs typeface="Times New Roman"/>
            </a:endParaRPr>
          </a:p>
          <a:p>
            <a:pPr marL="12700" algn="just">
              <a:lnSpc>
                <a:spcPts val="2510"/>
              </a:lnSpc>
            </a:pPr>
            <a:r>
              <a:rPr sz="2200" spc="-5" dirty="0">
                <a:latin typeface="Times New Roman"/>
                <a:cs typeface="Times New Roman"/>
              </a:rPr>
              <a:t>partnership Deed, if in writing)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for:</a:t>
            </a:r>
            <a:endParaRPr sz="22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26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duration of their partnership,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or</a:t>
            </a:r>
            <a:endParaRPr sz="22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26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determination of their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partnership,</a:t>
            </a:r>
            <a:endParaRPr sz="2200">
              <a:latin typeface="Times New Roman"/>
              <a:cs typeface="Times New Roman"/>
            </a:endParaRPr>
          </a:p>
          <a:p>
            <a:pPr marL="291465">
              <a:lnSpc>
                <a:spcPct val="100000"/>
              </a:lnSpc>
              <a:spcBef>
                <a:spcPts val="265"/>
              </a:spcBef>
            </a:pPr>
            <a:r>
              <a:rPr sz="2200" spc="-5" dirty="0">
                <a:latin typeface="Times New Roman"/>
                <a:cs typeface="Times New Roman"/>
              </a:rPr>
              <a:t>then the partnership is called </a:t>
            </a:r>
            <a:r>
              <a:rPr sz="2200" spc="-10" dirty="0">
                <a:latin typeface="Times New Roman"/>
                <a:cs typeface="Times New Roman"/>
              </a:rPr>
              <a:t>‘Partnership </a:t>
            </a:r>
            <a:r>
              <a:rPr sz="2200" spc="-5" dirty="0">
                <a:latin typeface="Times New Roman"/>
                <a:cs typeface="Times New Roman"/>
              </a:rPr>
              <a:t>at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Will’.</a:t>
            </a:r>
            <a:endParaRPr sz="2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2380"/>
              </a:lnSpc>
              <a:spcBef>
                <a:spcPts val="560"/>
              </a:spcBef>
            </a:pPr>
            <a:r>
              <a:rPr sz="2200" spc="-5" dirty="0">
                <a:latin typeface="Times New Roman"/>
                <a:cs typeface="Times New Roman"/>
              </a:rPr>
              <a:t>Special feature of ‘</a:t>
            </a:r>
            <a:r>
              <a:rPr sz="2200" b="1" spc="-5" dirty="0">
                <a:solidFill>
                  <a:srgbClr val="F50736"/>
                </a:solidFill>
                <a:latin typeface="Times New Roman"/>
                <a:cs typeface="Times New Roman"/>
              </a:rPr>
              <a:t>Partnership at will</a:t>
            </a:r>
            <a:r>
              <a:rPr sz="2200" b="1" spc="-5" dirty="0">
                <a:latin typeface="Times New Roman"/>
                <a:cs typeface="Times New Roman"/>
              </a:rPr>
              <a:t>’ </a:t>
            </a:r>
            <a:r>
              <a:rPr sz="2200" spc="-10" dirty="0">
                <a:latin typeface="Times New Roman"/>
                <a:cs typeface="Times New Roman"/>
              </a:rPr>
              <a:t>is </a:t>
            </a:r>
            <a:r>
              <a:rPr sz="2200" spc="-5" dirty="0">
                <a:latin typeface="Times New Roman"/>
                <a:cs typeface="Times New Roman"/>
              </a:rPr>
              <a:t>that such partnership </a:t>
            </a:r>
            <a:r>
              <a:rPr sz="2200" spc="-10" dirty="0">
                <a:latin typeface="Times New Roman"/>
                <a:cs typeface="Times New Roman"/>
              </a:rPr>
              <a:t>may </a:t>
            </a:r>
            <a:r>
              <a:rPr sz="2200" spc="-5" dirty="0">
                <a:latin typeface="Times New Roman"/>
                <a:cs typeface="Times New Roman"/>
              </a:rPr>
              <a:t>be  dissolved </a:t>
            </a:r>
            <a:r>
              <a:rPr sz="2200" spc="-10" dirty="0">
                <a:latin typeface="Times New Roman"/>
                <a:cs typeface="Times New Roman"/>
              </a:rPr>
              <a:t>by any </a:t>
            </a:r>
            <a:r>
              <a:rPr sz="2200" spc="-5" dirty="0">
                <a:latin typeface="Times New Roman"/>
                <a:cs typeface="Times New Roman"/>
              </a:rPr>
              <a:t>partner </a:t>
            </a:r>
            <a:r>
              <a:rPr sz="2200" spc="-10" dirty="0">
                <a:latin typeface="Times New Roman"/>
                <a:cs typeface="Times New Roman"/>
              </a:rPr>
              <a:t>by </a:t>
            </a:r>
            <a:r>
              <a:rPr sz="2200" spc="-5" dirty="0">
                <a:latin typeface="Times New Roman"/>
                <a:cs typeface="Times New Roman"/>
              </a:rPr>
              <a:t>giving a notice in writing to all</a:t>
            </a:r>
            <a:r>
              <a:rPr sz="2200" spc="39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other  partners of his intention to dissolve the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partnership.</a:t>
            </a:r>
            <a:endParaRPr sz="2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0000"/>
              </a:lnSpc>
              <a:spcBef>
                <a:spcPts val="484"/>
              </a:spcBef>
            </a:pPr>
            <a:r>
              <a:rPr sz="2200" spc="-5" dirty="0">
                <a:latin typeface="Times New Roman"/>
                <a:cs typeface="Times New Roman"/>
              </a:rPr>
              <a:t>The partnership will be dissolved from </a:t>
            </a:r>
            <a:r>
              <a:rPr sz="2200" dirty="0">
                <a:latin typeface="Times New Roman"/>
                <a:cs typeface="Times New Roman"/>
              </a:rPr>
              <a:t>that </a:t>
            </a:r>
            <a:r>
              <a:rPr sz="2200" spc="-5" dirty="0">
                <a:latin typeface="Times New Roman"/>
                <a:cs typeface="Times New Roman"/>
              </a:rPr>
              <a:t>date which is mentioned </a:t>
            </a:r>
            <a:r>
              <a:rPr sz="2200" spc="-20" dirty="0">
                <a:latin typeface="Times New Roman"/>
                <a:cs typeface="Times New Roman"/>
              </a:rPr>
              <a:t>in  </a:t>
            </a:r>
            <a:r>
              <a:rPr sz="2200" spc="-5" dirty="0">
                <a:latin typeface="Times New Roman"/>
                <a:cs typeface="Times New Roman"/>
              </a:rPr>
              <a:t>the notice as the date of dissolution </a:t>
            </a:r>
            <a:r>
              <a:rPr sz="2200" spc="-10" dirty="0">
                <a:latin typeface="Times New Roman"/>
                <a:cs typeface="Times New Roman"/>
              </a:rPr>
              <a:t>and </a:t>
            </a:r>
            <a:r>
              <a:rPr sz="2200" spc="-5" dirty="0">
                <a:latin typeface="Times New Roman"/>
                <a:cs typeface="Times New Roman"/>
              </a:rPr>
              <a:t>if </a:t>
            </a:r>
            <a:r>
              <a:rPr sz="2200" spc="-10" dirty="0">
                <a:latin typeface="Times New Roman"/>
                <a:cs typeface="Times New Roman"/>
              </a:rPr>
              <a:t>no </a:t>
            </a:r>
            <a:r>
              <a:rPr sz="2200" spc="-5" dirty="0">
                <a:latin typeface="Times New Roman"/>
                <a:cs typeface="Times New Roman"/>
              </a:rPr>
              <a:t>date is mentioned then </a:t>
            </a:r>
            <a:r>
              <a:rPr sz="2200" spc="5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from the date of communication of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notice.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6742" y="811614"/>
            <a:ext cx="6448857" cy="911788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3600" dirty="0">
                <a:solidFill>
                  <a:srgbClr val="FFFFFF"/>
                </a:solidFill>
              </a:rPr>
              <a:t>Partnership at</a:t>
            </a:r>
            <a:r>
              <a:rPr sz="3600" spc="-160" dirty="0">
                <a:solidFill>
                  <a:srgbClr val="FFFFFF"/>
                </a:solidFill>
              </a:rPr>
              <a:t> </a:t>
            </a:r>
            <a:r>
              <a:rPr sz="3600" spc="-15" dirty="0">
                <a:solidFill>
                  <a:srgbClr val="FFFFFF"/>
                </a:solidFill>
              </a:rPr>
              <a:t>Will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spc="-5" dirty="0">
                <a:solidFill>
                  <a:srgbClr val="FFFFFF"/>
                </a:solidFill>
              </a:rPr>
              <a:t>[Sec.7 </a:t>
            </a:r>
            <a:r>
              <a:rPr sz="1800" spc="-15" dirty="0">
                <a:solidFill>
                  <a:srgbClr val="FFFFFF"/>
                </a:solidFill>
              </a:rPr>
              <a:t>read </a:t>
            </a:r>
            <a:r>
              <a:rPr sz="1800" spc="-10" dirty="0">
                <a:solidFill>
                  <a:srgbClr val="FFFFFF"/>
                </a:solidFill>
              </a:rPr>
              <a:t>with</a:t>
            </a:r>
            <a:r>
              <a:rPr sz="1800" dirty="0">
                <a:solidFill>
                  <a:srgbClr val="FFFFFF"/>
                </a:solidFill>
              </a:rPr>
              <a:t> Sec.43)]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4859"/>
            <a:ext cx="9144000" cy="1330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00100"/>
            <a:ext cx="9144000" cy="1223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35011" y="800100"/>
            <a:ext cx="1808988" cy="1223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2254592"/>
            <a:ext cx="8073390" cy="418465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35"/>
              </a:spcBef>
            </a:pPr>
            <a:r>
              <a:rPr sz="2200" spc="-5" dirty="0">
                <a:latin typeface="Times New Roman"/>
                <a:cs typeface="Times New Roman"/>
              </a:rPr>
              <a:t>When a partnership is formed for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</a:t>
            </a:r>
            <a:endParaRPr sz="2200">
              <a:latin typeface="Times New Roman"/>
              <a:cs typeface="Times New Roman"/>
            </a:endParaRPr>
          </a:p>
          <a:p>
            <a:pPr marL="1155700" indent="-2286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200" spc="-5" dirty="0">
                <a:latin typeface="Times New Roman"/>
                <a:cs typeface="Times New Roman"/>
              </a:rPr>
              <a:t>Specific venture or undertaking,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or</a:t>
            </a:r>
            <a:endParaRPr sz="2200">
              <a:latin typeface="Times New Roman"/>
              <a:cs typeface="Times New Roman"/>
            </a:endParaRPr>
          </a:p>
          <a:p>
            <a:pPr marL="1155700" indent="-2286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200" spc="-5" dirty="0">
                <a:latin typeface="Times New Roman"/>
                <a:cs typeface="Times New Roman"/>
              </a:rPr>
              <a:t>Particular period (fixed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term)</a:t>
            </a:r>
            <a:endParaRPr sz="2200">
              <a:latin typeface="Times New Roman"/>
              <a:cs typeface="Times New Roman"/>
            </a:endParaRPr>
          </a:p>
          <a:p>
            <a:pPr marL="291465">
              <a:lnSpc>
                <a:spcPct val="100000"/>
              </a:lnSpc>
              <a:spcBef>
                <a:spcPts val="530"/>
              </a:spcBef>
            </a:pPr>
            <a:r>
              <a:rPr sz="2200" spc="-5" dirty="0">
                <a:latin typeface="Times New Roman"/>
                <a:cs typeface="Times New Roman"/>
              </a:rPr>
              <a:t>then such partnership is called a </a:t>
            </a:r>
            <a:r>
              <a:rPr sz="2200" spc="-10" dirty="0">
                <a:latin typeface="Times New Roman"/>
                <a:cs typeface="Times New Roman"/>
              </a:rPr>
              <a:t>‘particular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partnership’.</a:t>
            </a:r>
            <a:endParaRPr sz="2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30"/>
              </a:spcBef>
            </a:pPr>
            <a:r>
              <a:rPr sz="2200" spc="-5" dirty="0">
                <a:latin typeface="Times New Roman"/>
                <a:cs typeface="Times New Roman"/>
              </a:rPr>
              <a:t>Such partnership </a:t>
            </a:r>
            <a:r>
              <a:rPr sz="2200" spc="-10" dirty="0">
                <a:latin typeface="Times New Roman"/>
                <a:cs typeface="Times New Roman"/>
              </a:rPr>
              <a:t>comes </a:t>
            </a:r>
            <a:r>
              <a:rPr sz="2200" spc="-5" dirty="0">
                <a:latin typeface="Times New Roman"/>
                <a:cs typeface="Times New Roman"/>
              </a:rPr>
              <a:t>to an end on the completion of the venture or  the expiry of </a:t>
            </a:r>
            <a:r>
              <a:rPr sz="2200" spc="-10" dirty="0">
                <a:latin typeface="Times New Roman"/>
                <a:cs typeface="Times New Roman"/>
              </a:rPr>
              <a:t>time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period.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200" spc="-5" dirty="0">
                <a:latin typeface="Times New Roman"/>
                <a:cs typeface="Times New Roman"/>
              </a:rPr>
              <a:t>If</a:t>
            </a:r>
            <a:r>
              <a:rPr sz="2200" spc="17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such</a:t>
            </a:r>
            <a:r>
              <a:rPr sz="2200" spc="17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partnership</a:t>
            </a:r>
            <a:r>
              <a:rPr sz="2200" spc="18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is</a:t>
            </a:r>
            <a:r>
              <a:rPr sz="2200" spc="1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continued</a:t>
            </a:r>
            <a:r>
              <a:rPr sz="2200" spc="17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after</a:t>
            </a:r>
            <a:r>
              <a:rPr sz="2200" spc="1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expiry</a:t>
            </a:r>
            <a:r>
              <a:rPr sz="2200" spc="19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</a:t>
            </a:r>
            <a:r>
              <a:rPr sz="2200" spc="17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term</a:t>
            </a:r>
            <a:r>
              <a:rPr sz="2200" spc="1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or</a:t>
            </a:r>
            <a:r>
              <a:rPr sz="2200" spc="17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completion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Times New Roman"/>
                <a:cs typeface="Times New Roman"/>
              </a:rPr>
              <a:t>of venture</a:t>
            </a:r>
            <a:r>
              <a:rPr sz="2200" spc="-5" dirty="0">
                <a:solidFill>
                  <a:srgbClr val="F50736"/>
                </a:solidFill>
                <a:latin typeface="Times New Roman"/>
                <a:cs typeface="Times New Roman"/>
              </a:rPr>
              <a:t>, </a:t>
            </a:r>
            <a:r>
              <a:rPr sz="2200" b="1" spc="-5" dirty="0">
                <a:solidFill>
                  <a:srgbClr val="F50736"/>
                </a:solidFill>
                <a:latin typeface="Times New Roman"/>
                <a:cs typeface="Times New Roman"/>
              </a:rPr>
              <a:t>it is deemed to be a partnership at</a:t>
            </a:r>
            <a:r>
              <a:rPr sz="2200" b="1" spc="55" dirty="0">
                <a:solidFill>
                  <a:srgbClr val="F50736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50736"/>
                </a:solidFill>
                <a:latin typeface="Times New Roman"/>
                <a:cs typeface="Times New Roman"/>
              </a:rPr>
              <a:t>will.</a:t>
            </a:r>
            <a:endParaRPr sz="2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30"/>
              </a:spcBef>
            </a:pPr>
            <a:r>
              <a:rPr sz="2200" spc="-5" dirty="0">
                <a:latin typeface="Times New Roman"/>
                <a:cs typeface="Times New Roman"/>
              </a:rPr>
              <a:t>A particular partnership </a:t>
            </a:r>
            <a:r>
              <a:rPr sz="2200" spc="-10" dirty="0">
                <a:latin typeface="Times New Roman"/>
                <a:cs typeface="Times New Roman"/>
              </a:rPr>
              <a:t>may </a:t>
            </a:r>
            <a:r>
              <a:rPr sz="2200" spc="-5" dirty="0">
                <a:latin typeface="Times New Roman"/>
                <a:cs typeface="Times New Roman"/>
              </a:rPr>
              <a:t>be dissolved before the expiry of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term  or completion of the venture </a:t>
            </a:r>
            <a:r>
              <a:rPr sz="2200" b="1" spc="-5" dirty="0">
                <a:solidFill>
                  <a:srgbClr val="F50736"/>
                </a:solidFill>
                <a:latin typeface="Times New Roman"/>
                <a:cs typeface="Times New Roman"/>
              </a:rPr>
              <a:t>only by the mutual consent of </a:t>
            </a:r>
            <a:r>
              <a:rPr sz="2200" b="1" dirty="0">
                <a:solidFill>
                  <a:srgbClr val="F50736"/>
                </a:solidFill>
                <a:latin typeface="Times New Roman"/>
                <a:cs typeface="Times New Roman"/>
              </a:rPr>
              <a:t>all </a:t>
            </a:r>
            <a:r>
              <a:rPr sz="2200" b="1" spc="-5" dirty="0">
                <a:solidFill>
                  <a:srgbClr val="F50736"/>
                </a:solidFill>
                <a:latin typeface="Times New Roman"/>
                <a:cs typeface="Times New Roman"/>
              </a:rPr>
              <a:t>the  partners.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6742" y="811614"/>
            <a:ext cx="6372657" cy="1004121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4000" b="0" dirty="0">
                <a:solidFill>
                  <a:srgbClr val="FFFFFF"/>
                </a:solidFill>
                <a:latin typeface="Times New Roman"/>
                <a:cs typeface="Times New Roman"/>
              </a:rPr>
              <a:t>Particular</a:t>
            </a:r>
            <a:r>
              <a:rPr sz="4000" b="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 dirty="0">
                <a:solidFill>
                  <a:srgbClr val="FFFFFF"/>
                </a:solidFill>
                <a:latin typeface="Times New Roman"/>
                <a:cs typeface="Times New Roman"/>
              </a:rPr>
              <a:t>Partnership</a:t>
            </a:r>
          </a:p>
          <a:p>
            <a:pPr marL="88900">
              <a:lnSpc>
                <a:spcPct val="100000"/>
              </a:lnSpc>
              <a:spcBef>
                <a:spcPts val="240"/>
              </a:spcBef>
            </a:pPr>
            <a:r>
              <a:rPr sz="2000" spc="-5" dirty="0">
                <a:solidFill>
                  <a:srgbClr val="FFFFFF"/>
                </a:solidFill>
              </a:rPr>
              <a:t>[sec.</a:t>
            </a:r>
            <a:r>
              <a:rPr sz="2000" spc="-1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8]</a:t>
            </a: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049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969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14527"/>
            <a:ext cx="5715000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53639" y="480059"/>
            <a:ext cx="1353312" cy="9052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6743" y="533476"/>
            <a:ext cx="515345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FFFFFF"/>
                </a:solidFill>
              </a:rPr>
              <a:t>Partnership</a:t>
            </a:r>
            <a:r>
              <a:rPr sz="4000" spc="-135" dirty="0">
                <a:solidFill>
                  <a:srgbClr val="FFFFFF"/>
                </a:solidFill>
              </a:rPr>
              <a:t> </a:t>
            </a:r>
            <a:r>
              <a:rPr sz="4800" dirty="0">
                <a:solidFill>
                  <a:srgbClr val="FFFFFF"/>
                </a:solidFill>
              </a:rPr>
              <a:t>deed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90627" y="1994407"/>
            <a:ext cx="8978265" cy="39516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A partnership is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formed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by an agreement. This agreement 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may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be in writing or oral. though the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law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does not expressly  require that the partnership agreement should be in writing, 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it </a:t>
            </a:r>
            <a:r>
              <a:rPr sz="2800" spc="6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is desirable to have it in writing in order to avoid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any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dispute  with regard to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the terms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partnership. </a:t>
            </a:r>
            <a:r>
              <a:rPr sz="2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The document  which contains the term of a partnership as </a:t>
            </a:r>
            <a:r>
              <a:rPr sz="2800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agreed </a:t>
            </a:r>
            <a:r>
              <a:rPr sz="2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among the  partners is called </a:t>
            </a:r>
            <a:r>
              <a:rPr sz="2800" i="1" spc="-5" dirty="0">
                <a:latin typeface="Times New Roman"/>
                <a:cs typeface="Times New Roman"/>
              </a:rPr>
              <a:t>“Partnership</a:t>
            </a:r>
            <a:r>
              <a:rPr sz="2800" i="1" spc="-30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deed”.</a:t>
            </a:r>
            <a:endParaRPr sz="2800">
              <a:latin typeface="Times New Roman"/>
              <a:cs typeface="Times New Roman"/>
            </a:endParaRPr>
          </a:p>
          <a:p>
            <a:pPr marL="12700" marR="5080" indent="457200" algn="just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Partnership Deed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is to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be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duly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stamped as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per</a:t>
            </a:r>
            <a:r>
              <a:rPr sz="2800" spc="48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 Indian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Stamp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Act, and duly signed by all the</a:t>
            </a:r>
            <a:r>
              <a:rPr sz="2800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partners.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04176" y="0"/>
            <a:ext cx="1639824" cy="17007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5944" y="1801367"/>
            <a:ext cx="7562088" cy="655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1475" y="1844039"/>
            <a:ext cx="7431024" cy="524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7844" y="5617464"/>
            <a:ext cx="7562088" cy="6537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0308" y="5562600"/>
            <a:ext cx="2828543" cy="807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3375" y="5660135"/>
            <a:ext cx="7431024" cy="5227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4316" y="5603747"/>
            <a:ext cx="2700528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82420" y="5679744"/>
            <a:ext cx="2245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Books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account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15567" y="3090672"/>
            <a:ext cx="7537704" cy="6309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1475" y="3116579"/>
            <a:ext cx="7431024" cy="5242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75944" y="3707891"/>
            <a:ext cx="7562088" cy="655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1475" y="3750564"/>
            <a:ext cx="7431024" cy="5242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5944" y="2436876"/>
            <a:ext cx="7562088" cy="655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1475" y="2479548"/>
            <a:ext cx="7431024" cy="5242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75944" y="4343400"/>
            <a:ext cx="7562088" cy="655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1475" y="4386071"/>
            <a:ext cx="7431024" cy="5242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5944" y="4980432"/>
            <a:ext cx="7562088" cy="655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41475" y="5023103"/>
            <a:ext cx="7431024" cy="5242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92708" y="1778507"/>
            <a:ext cx="2883407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92708" y="3052572"/>
            <a:ext cx="2706624" cy="6797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92708" y="2488692"/>
            <a:ext cx="3540252" cy="6797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41475" y="2564638"/>
            <a:ext cx="7431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Duration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-5" dirty="0">
                <a:latin typeface="Times New Roman"/>
                <a:cs typeface="Times New Roman"/>
              </a:rPr>
              <a:t>partnership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92708" y="4963667"/>
            <a:ext cx="2971800" cy="6797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805684" cy="8366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72283" y="0"/>
            <a:ext cx="2462784" cy="8366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01667" y="0"/>
            <a:ext cx="1415796" cy="83667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64998" y="39370"/>
            <a:ext cx="7226402" cy="50526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Contents of Partnership</a:t>
            </a:r>
            <a:r>
              <a:rPr sz="3200" spc="-120" dirty="0"/>
              <a:t> </a:t>
            </a:r>
            <a:r>
              <a:rPr sz="3200" dirty="0"/>
              <a:t>Deed</a:t>
            </a:r>
          </a:p>
        </p:txBody>
      </p:sp>
      <p:sp>
        <p:nvSpPr>
          <p:cNvPr id="28" name="object 28"/>
          <p:cNvSpPr/>
          <p:nvPr/>
        </p:nvSpPr>
        <p:spPr>
          <a:xfrm>
            <a:off x="545591" y="1833372"/>
            <a:ext cx="617220" cy="61874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5591" y="2465832"/>
            <a:ext cx="617220" cy="6187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1500" y="2491739"/>
            <a:ext cx="510540" cy="5120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5591" y="3099816"/>
            <a:ext cx="617220" cy="6172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5591" y="3736847"/>
            <a:ext cx="617220" cy="61417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5591" y="4369308"/>
            <a:ext cx="617220" cy="6187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1500" y="4395215"/>
            <a:ext cx="510540" cy="51206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5591" y="5001767"/>
            <a:ext cx="617220" cy="6187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5591" y="5635752"/>
            <a:ext cx="617220" cy="6172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1500" y="1859279"/>
            <a:ext cx="510540" cy="5135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86257" y="765428"/>
            <a:ext cx="8101330" cy="1491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0137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50736"/>
                </a:solidFill>
                <a:latin typeface="Times New Roman"/>
                <a:cs typeface="Times New Roman"/>
              </a:rPr>
              <a:t>A </a:t>
            </a:r>
            <a:r>
              <a:rPr sz="2000" b="1" spc="-5" dirty="0">
                <a:solidFill>
                  <a:srgbClr val="F50736"/>
                </a:solidFill>
                <a:latin typeface="Times New Roman"/>
                <a:cs typeface="Times New Roman"/>
              </a:rPr>
              <a:t>partnership </a:t>
            </a:r>
            <a:r>
              <a:rPr sz="2000" b="1" dirty="0">
                <a:solidFill>
                  <a:srgbClr val="F50736"/>
                </a:solidFill>
                <a:latin typeface="Times New Roman"/>
                <a:cs typeface="Times New Roman"/>
              </a:rPr>
              <a:t>deed </a:t>
            </a:r>
            <a:r>
              <a:rPr sz="2000" b="1" spc="-5" dirty="0">
                <a:solidFill>
                  <a:srgbClr val="F50736"/>
                </a:solidFill>
                <a:latin typeface="Times New Roman"/>
                <a:cs typeface="Times New Roman"/>
              </a:rPr>
              <a:t>may </a:t>
            </a:r>
            <a:r>
              <a:rPr sz="2000" b="1" dirty="0">
                <a:solidFill>
                  <a:srgbClr val="F50736"/>
                </a:solidFill>
                <a:latin typeface="Times New Roman"/>
                <a:cs typeface="Times New Roman"/>
              </a:rPr>
              <a:t>contain any </a:t>
            </a:r>
            <a:r>
              <a:rPr sz="2000" b="1" spc="-5" dirty="0">
                <a:solidFill>
                  <a:srgbClr val="F50736"/>
                </a:solidFill>
                <a:latin typeface="Times New Roman"/>
                <a:cs typeface="Times New Roman"/>
              </a:rPr>
              <a:t>matter </a:t>
            </a:r>
            <a:r>
              <a:rPr sz="2000" b="1" spc="-10" dirty="0">
                <a:solidFill>
                  <a:srgbClr val="F50736"/>
                </a:solidFill>
                <a:latin typeface="Times New Roman"/>
                <a:cs typeface="Times New Roman"/>
              </a:rPr>
              <a:t>relating </a:t>
            </a:r>
            <a:r>
              <a:rPr sz="2000" b="1" spc="-5" dirty="0">
                <a:solidFill>
                  <a:srgbClr val="F50736"/>
                </a:solidFill>
                <a:latin typeface="Times New Roman"/>
                <a:cs typeface="Times New Roman"/>
              </a:rPr>
              <a:t>to </a:t>
            </a:r>
            <a:r>
              <a:rPr sz="2000" b="1" dirty="0">
                <a:solidFill>
                  <a:srgbClr val="F50736"/>
                </a:solidFill>
                <a:latin typeface="Times New Roman"/>
                <a:cs typeface="Times New Roman"/>
              </a:rPr>
              <a:t>the  </a:t>
            </a:r>
            <a:r>
              <a:rPr sz="2000" b="1" spc="-10" dirty="0">
                <a:solidFill>
                  <a:srgbClr val="F50736"/>
                </a:solidFill>
                <a:latin typeface="Times New Roman"/>
                <a:cs typeface="Times New Roman"/>
              </a:rPr>
              <a:t>regulation </a:t>
            </a:r>
            <a:r>
              <a:rPr sz="2000" b="1" spc="-5" dirty="0">
                <a:solidFill>
                  <a:srgbClr val="F50736"/>
                </a:solidFill>
                <a:latin typeface="Times New Roman"/>
                <a:cs typeface="Times New Roman"/>
              </a:rPr>
              <a:t>of partnership but </a:t>
            </a:r>
            <a:r>
              <a:rPr sz="2000" b="1" dirty="0">
                <a:solidFill>
                  <a:srgbClr val="F50736"/>
                </a:solidFill>
                <a:latin typeface="Times New Roman"/>
                <a:cs typeface="Times New Roman"/>
              </a:rPr>
              <a:t>all </a:t>
            </a:r>
            <a:r>
              <a:rPr sz="2000" b="1" spc="-10" dirty="0">
                <a:solidFill>
                  <a:srgbClr val="F50736"/>
                </a:solidFill>
                <a:latin typeface="Times New Roman"/>
                <a:cs typeface="Times New Roman"/>
              </a:rPr>
              <a:t>provisions </a:t>
            </a:r>
            <a:r>
              <a:rPr sz="2000" b="1" spc="-5" dirty="0">
                <a:solidFill>
                  <a:srgbClr val="F50736"/>
                </a:solidFill>
                <a:latin typeface="Times New Roman"/>
                <a:cs typeface="Times New Roman"/>
              </a:rPr>
              <a:t>in </a:t>
            </a:r>
            <a:r>
              <a:rPr sz="2000" b="1" dirty="0">
                <a:solidFill>
                  <a:srgbClr val="F50736"/>
                </a:solidFill>
                <a:latin typeface="Times New Roman"/>
                <a:cs typeface="Times New Roman"/>
              </a:rPr>
              <a:t>the </a:t>
            </a:r>
            <a:r>
              <a:rPr sz="2000" b="1" spc="-5" dirty="0">
                <a:solidFill>
                  <a:srgbClr val="F50736"/>
                </a:solidFill>
                <a:latin typeface="Times New Roman"/>
                <a:cs typeface="Times New Roman"/>
              </a:rPr>
              <a:t>deed should </a:t>
            </a:r>
            <a:r>
              <a:rPr sz="2000" b="1" spc="-10" dirty="0">
                <a:solidFill>
                  <a:srgbClr val="F50736"/>
                </a:solidFill>
                <a:latin typeface="Times New Roman"/>
                <a:cs typeface="Times New Roman"/>
              </a:rPr>
              <a:t>be </a:t>
            </a:r>
            <a:r>
              <a:rPr sz="2000" b="1" spc="-5" dirty="0">
                <a:solidFill>
                  <a:srgbClr val="F50736"/>
                </a:solidFill>
                <a:latin typeface="Times New Roman"/>
                <a:cs typeface="Times New Roman"/>
              </a:rPr>
              <a:t>within  </a:t>
            </a:r>
            <a:r>
              <a:rPr sz="2000" b="1" dirty="0">
                <a:solidFill>
                  <a:srgbClr val="F50736"/>
                </a:solidFill>
                <a:latin typeface="Times New Roman"/>
                <a:cs typeface="Times New Roman"/>
              </a:rPr>
              <a:t>the </a:t>
            </a:r>
            <a:r>
              <a:rPr sz="2000" b="1" spc="-5" dirty="0">
                <a:solidFill>
                  <a:srgbClr val="F50736"/>
                </a:solidFill>
                <a:latin typeface="Times New Roman"/>
                <a:cs typeface="Times New Roman"/>
              </a:rPr>
              <a:t>limits </a:t>
            </a:r>
            <a:r>
              <a:rPr sz="2000" b="1" dirty="0">
                <a:solidFill>
                  <a:srgbClr val="F50736"/>
                </a:solidFill>
                <a:latin typeface="Times New Roman"/>
                <a:cs typeface="Times New Roman"/>
              </a:rPr>
              <a:t>of Indian Partnership Act,</a:t>
            </a:r>
            <a:r>
              <a:rPr sz="2000" b="1" spc="-220" dirty="0">
                <a:solidFill>
                  <a:srgbClr val="F5073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50736"/>
                </a:solidFill>
                <a:latin typeface="Times New Roman"/>
                <a:cs typeface="Times New Roman"/>
              </a:rPr>
              <a:t>1932.</a:t>
            </a:r>
            <a:endParaRPr sz="2000">
              <a:latin typeface="Times New Roman"/>
              <a:cs typeface="Times New Roman"/>
            </a:endParaRPr>
          </a:p>
          <a:p>
            <a:pPr marL="302895">
              <a:lnSpc>
                <a:spcPct val="100000"/>
              </a:lnSpc>
              <a:spcBef>
                <a:spcPts val="1460"/>
              </a:spcBef>
              <a:tabLst>
                <a:tab pos="796925" algn="l"/>
              </a:tabLst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1	</a:t>
            </a:r>
            <a:r>
              <a:rPr sz="3600" b="1" spc="-15" baseline="2314" dirty="0">
                <a:latin typeface="Times New Roman"/>
                <a:cs typeface="Times New Roman"/>
              </a:rPr>
              <a:t>Nature </a:t>
            </a:r>
            <a:r>
              <a:rPr sz="3600" b="1" baseline="2314" dirty="0">
                <a:latin typeface="Times New Roman"/>
                <a:cs typeface="Times New Roman"/>
              </a:rPr>
              <a:t>of</a:t>
            </a:r>
            <a:r>
              <a:rPr sz="3600" b="1" spc="0" baseline="2314" dirty="0">
                <a:latin typeface="Times New Roman"/>
                <a:cs typeface="Times New Roman"/>
              </a:rPr>
              <a:t> </a:t>
            </a:r>
            <a:r>
              <a:rPr sz="3600" b="1" spc="-7" baseline="2314" dirty="0">
                <a:latin typeface="Times New Roman"/>
                <a:cs typeface="Times New Roman"/>
              </a:rPr>
              <a:t>business</a:t>
            </a:r>
            <a:endParaRPr sz="3600" baseline="2314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32459" y="2574035"/>
            <a:ext cx="399288" cy="45110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71500" y="2670809"/>
            <a:ext cx="510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71500" y="3125723"/>
            <a:ext cx="510540" cy="51358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1500" y="3762755"/>
            <a:ext cx="510540" cy="50749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2459" y="4459223"/>
            <a:ext cx="399288" cy="45110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1500" y="5027676"/>
            <a:ext cx="510540" cy="51358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71500" y="3132531"/>
            <a:ext cx="8001000" cy="2298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7804">
              <a:lnSpc>
                <a:spcPct val="100000"/>
              </a:lnSpc>
              <a:spcBef>
                <a:spcPts val="100"/>
              </a:spcBef>
              <a:tabLst>
                <a:tab pos="711835" algn="l"/>
              </a:tabLst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3	</a:t>
            </a:r>
            <a:r>
              <a:rPr sz="3600" b="1" spc="-7" baseline="1157" dirty="0">
                <a:latin typeface="Times New Roman"/>
                <a:cs typeface="Times New Roman"/>
              </a:rPr>
              <a:t>Name </a:t>
            </a:r>
            <a:r>
              <a:rPr sz="3600" b="1" baseline="1157" dirty="0">
                <a:latin typeface="Times New Roman"/>
                <a:cs typeface="Times New Roman"/>
              </a:rPr>
              <a:t>of the</a:t>
            </a:r>
            <a:r>
              <a:rPr sz="3600" b="1" spc="-22" baseline="1157" dirty="0">
                <a:latin typeface="Times New Roman"/>
                <a:cs typeface="Times New Roman"/>
              </a:rPr>
              <a:t> </a:t>
            </a:r>
            <a:r>
              <a:rPr sz="3600" b="1" baseline="1157" dirty="0">
                <a:latin typeface="Times New Roman"/>
                <a:cs typeface="Times New Roman"/>
              </a:rPr>
              <a:t>firm</a:t>
            </a:r>
            <a:endParaRPr sz="3600" baseline="1157">
              <a:latin typeface="Times New Roman"/>
              <a:cs typeface="Times New Roman"/>
            </a:endParaRPr>
          </a:p>
          <a:p>
            <a:pPr marL="217804">
              <a:lnSpc>
                <a:spcPct val="100000"/>
              </a:lnSpc>
              <a:spcBef>
                <a:spcPts val="2095"/>
              </a:spcBef>
              <a:tabLst>
                <a:tab pos="711835" algn="l"/>
              </a:tabLst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4	</a:t>
            </a:r>
            <a:r>
              <a:rPr sz="2400" b="1" spc="-5" dirty="0">
                <a:latin typeface="Times New Roman"/>
                <a:cs typeface="Times New Roman"/>
              </a:rPr>
              <a:t>Capital</a:t>
            </a:r>
            <a:endParaRPr sz="2400">
              <a:latin typeface="Times New Roman"/>
              <a:cs typeface="Times New Roman"/>
            </a:endParaRPr>
          </a:p>
          <a:p>
            <a:pPr marL="217804">
              <a:lnSpc>
                <a:spcPct val="100000"/>
              </a:lnSpc>
              <a:spcBef>
                <a:spcPts val="2150"/>
              </a:spcBef>
              <a:tabLst>
                <a:tab pos="711835" algn="l"/>
              </a:tabLst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5	</a:t>
            </a:r>
            <a:r>
              <a:rPr sz="2400" b="1" spc="-15" dirty="0">
                <a:latin typeface="Times New Roman"/>
                <a:cs typeface="Times New Roman"/>
              </a:rPr>
              <a:t>Share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-5" dirty="0">
                <a:latin typeface="Times New Roman"/>
                <a:cs typeface="Times New Roman"/>
              </a:rPr>
              <a:t>partners in </a:t>
            </a:r>
            <a:r>
              <a:rPr sz="2400" b="1" spc="-10" dirty="0">
                <a:latin typeface="Times New Roman"/>
                <a:cs typeface="Times New Roman"/>
              </a:rPr>
              <a:t>profits </a:t>
            </a:r>
            <a:r>
              <a:rPr sz="2400" b="1" spc="-5" dirty="0">
                <a:latin typeface="Times New Roman"/>
                <a:cs typeface="Times New Roman"/>
              </a:rPr>
              <a:t>and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losses</a:t>
            </a:r>
            <a:endParaRPr sz="2400">
              <a:latin typeface="Times New Roman"/>
              <a:cs typeface="Times New Roman"/>
            </a:endParaRPr>
          </a:p>
          <a:p>
            <a:pPr marL="217804">
              <a:lnSpc>
                <a:spcPct val="100000"/>
              </a:lnSpc>
              <a:spcBef>
                <a:spcPts val="2135"/>
              </a:spcBef>
              <a:tabLst>
                <a:tab pos="711835" algn="l"/>
              </a:tabLst>
            </a:pPr>
            <a:r>
              <a:rPr sz="1800" spc="-7" baseline="2314" dirty="0">
                <a:solidFill>
                  <a:srgbClr val="FFFFFF"/>
                </a:solidFill>
                <a:latin typeface="Arial"/>
                <a:cs typeface="Arial"/>
              </a:rPr>
              <a:t>6	</a:t>
            </a:r>
            <a:r>
              <a:rPr sz="2400" b="1" spc="-5" dirty="0">
                <a:latin typeface="Times New Roman"/>
                <a:cs typeface="Times New Roman"/>
              </a:rPr>
              <a:t>Bank Account</a:t>
            </a:r>
            <a:r>
              <a:rPr sz="2400" b="1" spc="-1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firm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71500" y="5661659"/>
            <a:ext cx="510540" cy="51054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76731" y="581294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5591" y="1790700"/>
            <a:ext cx="617220" cy="620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1500" y="1816607"/>
            <a:ext cx="510540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5591" y="2424683"/>
            <a:ext cx="617220" cy="6172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1500" y="2450592"/>
            <a:ext cx="510540" cy="5105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5591" y="3058667"/>
            <a:ext cx="617220" cy="6172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500" y="3084576"/>
            <a:ext cx="510540" cy="5105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5591" y="3694176"/>
            <a:ext cx="617220" cy="6156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1500" y="3720084"/>
            <a:ext cx="510540" cy="5090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5591" y="4328159"/>
            <a:ext cx="617220" cy="6172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1500" y="4354067"/>
            <a:ext cx="510540" cy="5105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5591" y="4960620"/>
            <a:ext cx="617220" cy="6187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1500" y="4986528"/>
            <a:ext cx="510540" cy="5120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5591" y="5593079"/>
            <a:ext cx="617220" cy="6187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1500" y="5618988"/>
            <a:ext cx="510540" cy="5120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4068" y="1845564"/>
            <a:ext cx="597407" cy="6979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8076" y="1909572"/>
            <a:ext cx="469392" cy="5699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55395" y="1971801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44068" y="2497835"/>
            <a:ext cx="597407" cy="6979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8076" y="2561844"/>
            <a:ext cx="469392" cy="5699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55395" y="2624455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44068" y="3112007"/>
            <a:ext cx="597407" cy="6979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8076" y="3176016"/>
            <a:ext cx="469392" cy="5699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55395" y="3238881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44068" y="3741420"/>
            <a:ext cx="597407" cy="69799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8076" y="3805428"/>
            <a:ext cx="469392" cy="5699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55395" y="3867658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44068" y="4383023"/>
            <a:ext cx="597407" cy="6979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8076" y="4447032"/>
            <a:ext cx="469392" cy="5699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55395" y="4509261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44068" y="5013959"/>
            <a:ext cx="597407" cy="6979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8076" y="5077967"/>
            <a:ext cx="469392" cy="56997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4068" y="5640323"/>
            <a:ext cx="597407" cy="6979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8076" y="5704332"/>
            <a:ext cx="469392" cy="5699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55395" y="5141214"/>
            <a:ext cx="153035" cy="956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146047" y="4355591"/>
            <a:ext cx="7584948" cy="68122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87196" y="4402835"/>
            <a:ext cx="2724912" cy="56997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334769" y="4465701"/>
            <a:ext cx="24085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Settlement of</a:t>
            </a:r>
            <a:r>
              <a:rPr sz="2000" b="1" spc="-1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disputes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46047" y="3724655"/>
            <a:ext cx="7584948" cy="65074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87196" y="3741420"/>
            <a:ext cx="2432304" cy="56997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334769" y="3804665"/>
            <a:ext cx="20554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Dissolution of</a:t>
            </a:r>
            <a:r>
              <a:rPr sz="2000" b="1" spc="-1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firm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146047" y="3107435"/>
            <a:ext cx="7584948" cy="68122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87196" y="3154679"/>
            <a:ext cx="2164079" cy="56997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334769" y="3216605"/>
            <a:ext cx="1847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Death of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partner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146047" y="2470404"/>
            <a:ext cx="7584948" cy="65227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87196" y="2488692"/>
            <a:ext cx="4459224" cy="56997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334769" y="2549728"/>
            <a:ext cx="40836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Retirement </a:t>
            </a:r>
            <a:r>
              <a:rPr sz="2000" b="1" dirty="0">
                <a:latin typeface="Times New Roman"/>
                <a:cs typeface="Times New Roman"/>
              </a:rPr>
              <a:t>and expulsion of</a:t>
            </a:r>
            <a:r>
              <a:rPr sz="2000" b="1" spc="-11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partners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146047" y="1798320"/>
            <a:ext cx="7584948" cy="65227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87196" y="1816607"/>
            <a:ext cx="2464307" cy="56997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1334769" y="1879219"/>
            <a:ext cx="208851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0000"/>
                </a:solidFill>
              </a:rPr>
              <a:t>Powers of</a:t>
            </a:r>
            <a:r>
              <a:rPr sz="2000" spc="-7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partners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4859"/>
            <a:ext cx="9144000" cy="1330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00100"/>
            <a:ext cx="9144000" cy="1223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35011" y="800100"/>
            <a:ext cx="1808988" cy="1223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77339" y="2354579"/>
            <a:ext cx="6618732" cy="1833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00072" y="3360420"/>
            <a:ext cx="5362956" cy="18333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79498" y="2576525"/>
            <a:ext cx="5358130" cy="203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5305" marR="5080" indent="-523240">
              <a:lnSpc>
                <a:spcPct val="100000"/>
              </a:lnSpc>
              <a:spcBef>
                <a:spcPts val="100"/>
              </a:spcBef>
            </a:pPr>
            <a:r>
              <a:rPr sz="6600" b="1" dirty="0">
                <a:solidFill>
                  <a:srgbClr val="E83617"/>
                </a:solidFill>
                <a:latin typeface="Times New Roman"/>
                <a:cs typeface="Times New Roman"/>
              </a:rPr>
              <a:t>Registration</a:t>
            </a:r>
            <a:r>
              <a:rPr sz="6600" b="1" spc="-90" dirty="0">
                <a:solidFill>
                  <a:srgbClr val="E83617"/>
                </a:solidFill>
                <a:latin typeface="Times New Roman"/>
                <a:cs typeface="Times New Roman"/>
              </a:rPr>
              <a:t> </a:t>
            </a:r>
            <a:r>
              <a:rPr sz="6600" b="1" dirty="0">
                <a:solidFill>
                  <a:srgbClr val="E83617"/>
                </a:solidFill>
                <a:latin typeface="Times New Roman"/>
                <a:cs typeface="Times New Roman"/>
              </a:rPr>
              <a:t>of  </a:t>
            </a:r>
            <a:r>
              <a:rPr sz="6600" b="1" spc="-5" dirty="0">
                <a:solidFill>
                  <a:srgbClr val="E83617"/>
                </a:solidFill>
                <a:latin typeface="Times New Roman"/>
                <a:cs typeface="Times New Roman"/>
              </a:rPr>
              <a:t>Partnership</a:t>
            </a:r>
            <a:endParaRPr sz="6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0331" y="4668011"/>
            <a:ext cx="2578608" cy="21899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861558"/>
            <a:ext cx="9144000" cy="1996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887467"/>
            <a:ext cx="9144000" cy="1969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34484" y="6231634"/>
            <a:ext cx="4509516" cy="6263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43398" y="6323787"/>
            <a:ext cx="41935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E83617"/>
                </a:solidFill>
                <a:latin typeface="Times New Roman"/>
                <a:cs typeface="Times New Roman"/>
              </a:rPr>
              <a:t>Registration of</a:t>
            </a:r>
            <a:r>
              <a:rPr sz="2800" b="1" dirty="0">
                <a:solidFill>
                  <a:srgbClr val="E83617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E83617"/>
                </a:solidFill>
                <a:latin typeface="Times New Roman"/>
                <a:cs typeface="Times New Roman"/>
              </a:rPr>
              <a:t>Partnership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8495" y="438912"/>
            <a:ext cx="5199888" cy="899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8495" y="926591"/>
            <a:ext cx="8071104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8495" y="1414272"/>
            <a:ext cx="4282440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27218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Obtaining </a:t>
            </a:r>
            <a:r>
              <a:rPr spc="-5" dirty="0">
                <a:latin typeface="Arial" pitchFamily="34" charset="0"/>
                <a:cs typeface="Arial" pitchFamily="34" charset="0"/>
              </a:rPr>
              <a:t>prescribed</a:t>
            </a:r>
            <a:r>
              <a:rPr spc="-55" dirty="0"/>
              <a:t> </a:t>
            </a:r>
            <a:r>
              <a:rPr dirty="0"/>
              <a:t>form</a:t>
            </a:r>
          </a:p>
          <a:p>
            <a:pPr marL="12700" marR="5080">
              <a:lnSpc>
                <a:spcPct val="100000"/>
              </a:lnSpc>
            </a:pPr>
            <a:r>
              <a:rPr spc="-5" dirty="0"/>
              <a:t>Preparing </a:t>
            </a:r>
            <a:r>
              <a:rPr dirty="0"/>
              <a:t>statement in the </a:t>
            </a:r>
            <a:r>
              <a:rPr spc="-5" dirty="0"/>
              <a:t>prescribed</a:t>
            </a:r>
            <a:r>
              <a:rPr spc="-80" dirty="0"/>
              <a:t> </a:t>
            </a:r>
            <a:r>
              <a:rPr dirty="0"/>
              <a:t>form  Signing the</a:t>
            </a:r>
            <a:r>
              <a:rPr spc="-20" dirty="0"/>
              <a:t> </a:t>
            </a:r>
            <a:r>
              <a:rPr dirty="0"/>
              <a:t>statement</a:t>
            </a:r>
          </a:p>
        </p:txBody>
      </p:sp>
      <p:sp>
        <p:nvSpPr>
          <p:cNvPr id="11" name="object 11"/>
          <p:cNvSpPr/>
          <p:nvPr/>
        </p:nvSpPr>
        <p:spPr>
          <a:xfrm>
            <a:off x="158495" y="1901951"/>
            <a:ext cx="4686300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8495" y="2389632"/>
            <a:ext cx="6376415" cy="8991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8495" y="2877311"/>
            <a:ext cx="2682240" cy="8991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8495" y="3364991"/>
            <a:ext cx="6266688" cy="8991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97256" y="2514600"/>
            <a:ext cx="7603744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472055" algn="l"/>
              </a:tabLst>
            </a:pPr>
            <a:r>
              <a:rPr sz="3200" b="1" spc="-30" dirty="0">
                <a:solidFill>
                  <a:srgbClr val="E83617"/>
                </a:solidFill>
                <a:latin typeface="Times New Roman"/>
                <a:cs typeface="Times New Roman"/>
              </a:rPr>
              <a:t>Verifying </a:t>
            </a:r>
            <a:r>
              <a:rPr sz="3200" b="1" dirty="0">
                <a:solidFill>
                  <a:srgbClr val="E83617"/>
                </a:solidFill>
                <a:latin typeface="Times New Roman"/>
                <a:cs typeface="Times New Roman"/>
              </a:rPr>
              <a:t>the	statement  Submitting the statement with</a:t>
            </a:r>
            <a:r>
              <a:rPr sz="3200" b="1" spc="-100" dirty="0">
                <a:solidFill>
                  <a:srgbClr val="E83617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E83617"/>
                </a:solidFill>
                <a:latin typeface="Times New Roman"/>
                <a:cs typeface="Times New Roman"/>
              </a:rPr>
              <a:t>fee  Registration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solidFill>
                  <a:srgbClr val="E83617"/>
                </a:solidFill>
                <a:latin typeface="Times New Roman"/>
                <a:cs typeface="Times New Roman"/>
              </a:rPr>
              <a:t>Issue of certificate of</a:t>
            </a:r>
            <a:r>
              <a:rPr sz="3200" b="1" spc="-30" dirty="0">
                <a:solidFill>
                  <a:srgbClr val="E83617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E83617"/>
                </a:solidFill>
                <a:latin typeface="Times New Roman"/>
                <a:cs typeface="Times New Roman"/>
              </a:rPr>
              <a:t>registration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6217" y="442625"/>
            <a:ext cx="2287544" cy="2394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36691" y="16764"/>
            <a:ext cx="3607308" cy="2398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79447" y="1931288"/>
            <a:ext cx="3365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8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eaning &amp;</a:t>
            </a:r>
            <a:r>
              <a:rPr sz="2800" b="1" spc="-15" dirty="0">
                <a:solidFill>
                  <a:srgbClr val="3118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8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efinition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67000" y="1399413"/>
            <a:ext cx="28194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5" dirty="0">
                <a:latin typeface="Arial" pitchFamily="34" charset="0"/>
                <a:cs typeface="Arial" pitchFamily="34" charset="0"/>
              </a:rPr>
              <a:t>PARTNERSHIP</a:t>
            </a:r>
            <a:endParaRPr sz="3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15255" y="2388107"/>
            <a:ext cx="4379976" cy="5379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41164" y="2414016"/>
            <a:ext cx="4273295" cy="4312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71059" y="2886455"/>
            <a:ext cx="4398264" cy="39608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41164" y="2933700"/>
            <a:ext cx="4258055" cy="38206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41164" y="2933700"/>
            <a:ext cx="4258310" cy="3820795"/>
          </a:xfrm>
          <a:custGeom>
            <a:avLst/>
            <a:gdLst/>
            <a:ahLst/>
            <a:cxnLst/>
            <a:rect l="l" t="t" r="r" b="b"/>
            <a:pathLst>
              <a:path w="4258309" h="3820795">
                <a:moveTo>
                  <a:pt x="0" y="3820667"/>
                </a:moveTo>
                <a:lnTo>
                  <a:pt x="4258055" y="3820667"/>
                </a:lnTo>
                <a:lnTo>
                  <a:pt x="4258055" y="0"/>
                </a:lnTo>
                <a:lnTo>
                  <a:pt x="0" y="0"/>
                </a:lnTo>
                <a:lnTo>
                  <a:pt x="0" y="3820667"/>
                </a:lnTo>
                <a:close/>
              </a:path>
            </a:pathLst>
          </a:custGeom>
          <a:ln w="9144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52415" y="3119627"/>
            <a:ext cx="519684" cy="5257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78323" y="3145535"/>
            <a:ext cx="413003" cy="419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45223" y="3611879"/>
            <a:ext cx="2048255" cy="6797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97423" y="3977640"/>
            <a:ext cx="609600" cy="6797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07379" y="3977640"/>
            <a:ext cx="795527" cy="6797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03264" y="3977640"/>
            <a:ext cx="1385315" cy="6797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88935" y="3977640"/>
            <a:ext cx="1418844" cy="6797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97423" y="4343400"/>
            <a:ext cx="845820" cy="6797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27776" y="4343400"/>
            <a:ext cx="676655" cy="6797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88964" y="4343400"/>
            <a:ext cx="1046988" cy="6797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20483" y="4343400"/>
            <a:ext cx="1371600" cy="6797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76616" y="4343400"/>
            <a:ext cx="931164" cy="6797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97423" y="4709159"/>
            <a:ext cx="998220" cy="6797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01511" y="4709159"/>
            <a:ext cx="1251204" cy="6797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58583" y="4709159"/>
            <a:ext cx="643127" cy="67970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07580" y="4709159"/>
            <a:ext cx="1100327" cy="67970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13776" y="4709159"/>
            <a:ext cx="794003" cy="67970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97423" y="5074920"/>
            <a:ext cx="1219200" cy="67970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17564" y="5074920"/>
            <a:ext cx="658367" cy="67970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76871" y="5074920"/>
            <a:ext cx="557783" cy="67970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35595" y="5074920"/>
            <a:ext cx="1472183" cy="67970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97423" y="5440679"/>
            <a:ext cx="1304544" cy="67970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95644" y="5440679"/>
            <a:ext cx="726948" cy="67970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16268" y="5440679"/>
            <a:ext cx="693420" cy="67970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03364" y="5440679"/>
            <a:ext cx="726948" cy="67970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523988" y="5440679"/>
            <a:ext cx="659892" cy="67970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77556" y="5440679"/>
            <a:ext cx="1030224" cy="67970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97423" y="5806440"/>
            <a:ext cx="676655" cy="6797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58611" y="5806440"/>
            <a:ext cx="862584" cy="67970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05728" y="5806440"/>
            <a:ext cx="658368" cy="67970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48628" y="5806440"/>
            <a:ext cx="1030224" cy="67970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63383" y="5806440"/>
            <a:ext cx="1182624" cy="67970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130540" y="5806440"/>
            <a:ext cx="777240" cy="67970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297423" y="6172198"/>
            <a:ext cx="880872" cy="67970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72911" y="6172198"/>
            <a:ext cx="481584" cy="67970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476747" y="3080766"/>
            <a:ext cx="3232150" cy="35604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According to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Indian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Partnership Act</a:t>
            </a:r>
            <a:r>
              <a:rPr sz="2000" b="1" spc="-1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1932</a:t>
            </a:r>
            <a:endParaRPr sz="2000">
              <a:latin typeface="Times New Roman"/>
              <a:cs typeface="Times New Roman"/>
            </a:endParaRPr>
          </a:p>
          <a:p>
            <a:pPr marL="12700" marR="5080" indent="1447800">
              <a:lnSpc>
                <a:spcPts val="2880"/>
              </a:lnSpc>
              <a:spcBef>
                <a:spcPts val="80"/>
              </a:spcBef>
              <a:tabLst>
                <a:tab pos="422275" algn="l"/>
                <a:tab pos="1017905" algn="l"/>
                <a:tab pos="2204085" algn="l"/>
              </a:tabLst>
            </a:pP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“Partnership 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ela</a:t>
            </a:r>
            <a:r>
              <a:rPr sz="24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ion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betw</a:t>
            </a:r>
            <a:r>
              <a:rPr sz="24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ee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n 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two 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or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more 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persons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who  have agreed to 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share</a:t>
            </a:r>
            <a:r>
              <a:rPr sz="2400" b="1" i="1" spc="4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ts val="2880"/>
              </a:lnSpc>
            </a:pP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profits of a business  carried on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by 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all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them  or any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them acting for 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all”.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818634" y="2369057"/>
            <a:ext cx="15462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Definition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290059" y="3110483"/>
            <a:ext cx="655320" cy="48615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8871" y="2403348"/>
            <a:ext cx="4381500" cy="5379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4779" y="2429255"/>
            <a:ext cx="4274820" cy="43129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676" y="2886455"/>
            <a:ext cx="4399788" cy="39608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4779" y="2933700"/>
            <a:ext cx="4259580" cy="382066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4779" y="2933700"/>
            <a:ext cx="4259580" cy="3820795"/>
          </a:xfrm>
          <a:custGeom>
            <a:avLst/>
            <a:gdLst/>
            <a:ahLst/>
            <a:cxnLst/>
            <a:rect l="l" t="t" r="r" b="b"/>
            <a:pathLst>
              <a:path w="4259580" h="3820795">
                <a:moveTo>
                  <a:pt x="0" y="3820667"/>
                </a:moveTo>
                <a:lnTo>
                  <a:pt x="4259580" y="3820667"/>
                </a:lnTo>
                <a:lnTo>
                  <a:pt x="4259580" y="0"/>
                </a:lnTo>
                <a:lnTo>
                  <a:pt x="0" y="0"/>
                </a:lnTo>
                <a:lnTo>
                  <a:pt x="0" y="3820667"/>
                </a:lnTo>
                <a:close/>
              </a:path>
            </a:pathLst>
          </a:custGeom>
          <a:ln w="9144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5552" y="3119627"/>
            <a:ext cx="521207" cy="52578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1459" y="3145535"/>
            <a:ext cx="414528" cy="41910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862583" y="3079241"/>
            <a:ext cx="3456304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4572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Simply speaking, a 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partnership is an 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association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persons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who 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conduct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some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business 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activity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agree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to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share 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profits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earned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out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it.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44779" y="2428494"/>
            <a:ext cx="4274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Meaning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927091" y="3162300"/>
            <a:ext cx="374903" cy="42672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5033264" y="3218815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88036" y="3194304"/>
            <a:ext cx="295656" cy="34747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385572" y="3230371"/>
            <a:ext cx="97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353637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049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969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088" y="2874264"/>
            <a:ext cx="8817864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6392" y="3422903"/>
            <a:ext cx="2962656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13204" y="3971544"/>
            <a:ext cx="5210556" cy="1011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4461" y="2994405"/>
            <a:ext cx="8135620" cy="167195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48450" algn="l"/>
              </a:tabLst>
            </a:pPr>
            <a:r>
              <a:rPr sz="3600" b="1" spc="-5" dirty="0">
                <a:solidFill>
                  <a:srgbClr val="E83617"/>
                </a:solidFill>
                <a:latin typeface="Times New Roman"/>
                <a:cs typeface="Times New Roman"/>
              </a:rPr>
              <a:t>Right And </a:t>
            </a:r>
            <a:r>
              <a:rPr sz="3600" b="1" dirty="0">
                <a:solidFill>
                  <a:srgbClr val="E83617"/>
                </a:solidFill>
                <a:latin typeface="Times New Roman"/>
                <a:cs typeface="Times New Roman"/>
              </a:rPr>
              <a:t>Liabilities</a:t>
            </a:r>
            <a:r>
              <a:rPr sz="3600" b="1" spc="-155" dirty="0">
                <a:solidFill>
                  <a:srgbClr val="E83617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E83617"/>
                </a:solidFill>
                <a:latin typeface="+mj-lt"/>
                <a:cs typeface="Times New Roman"/>
              </a:rPr>
              <a:t>of</a:t>
            </a:r>
            <a:r>
              <a:rPr sz="3600" b="1" spc="0" dirty="0">
                <a:solidFill>
                  <a:srgbClr val="E83617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E83617"/>
                </a:solidFill>
                <a:latin typeface="Times New Roman"/>
                <a:cs typeface="Times New Roman"/>
              </a:rPr>
              <a:t>Partners	</a:t>
            </a:r>
            <a:r>
              <a:rPr sz="3600" b="1" spc="-5" dirty="0">
                <a:solidFill>
                  <a:srgbClr val="E83617"/>
                </a:solidFill>
                <a:latin typeface="Times New Roman"/>
                <a:cs typeface="Times New Roman"/>
              </a:rPr>
              <a:t>Subject</a:t>
            </a:r>
            <a:endParaRPr sz="3600">
              <a:latin typeface="Times New Roman"/>
              <a:cs typeface="Times New Roman"/>
            </a:endParaRPr>
          </a:p>
          <a:p>
            <a:pPr marL="1703070" marR="1925320" indent="1123315">
              <a:lnSpc>
                <a:spcPct val="100000"/>
              </a:lnSpc>
            </a:pPr>
            <a:r>
              <a:rPr sz="3600" b="1" spc="-5" dirty="0">
                <a:solidFill>
                  <a:srgbClr val="E83617"/>
                </a:solidFill>
                <a:latin typeface="Times New Roman"/>
                <a:cs typeface="Times New Roman"/>
              </a:rPr>
              <a:t>to Contract  </a:t>
            </a:r>
            <a:r>
              <a:rPr sz="3600" b="1" dirty="0">
                <a:solidFill>
                  <a:srgbClr val="E83617"/>
                </a:solidFill>
                <a:latin typeface="Times New Roman"/>
                <a:cs typeface="Times New Roman"/>
              </a:rPr>
              <a:t>(Between the</a:t>
            </a:r>
            <a:r>
              <a:rPr sz="3600" b="1" spc="-70" dirty="0">
                <a:solidFill>
                  <a:srgbClr val="E83617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E83617"/>
                </a:solidFill>
                <a:latin typeface="Times New Roman"/>
                <a:cs typeface="Times New Roman"/>
              </a:rPr>
              <a:t>Partners)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15556" y="4799074"/>
            <a:ext cx="1938527" cy="20330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5944" y="1801367"/>
            <a:ext cx="7562088" cy="655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1475" y="1844039"/>
            <a:ext cx="7431024" cy="524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75944" y="5615940"/>
            <a:ext cx="7562088" cy="6537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8408" y="5597652"/>
            <a:ext cx="6278879" cy="807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1475" y="5658611"/>
            <a:ext cx="7431024" cy="5227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2416" y="5638800"/>
            <a:ext cx="6150864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20520" y="5714796"/>
            <a:ext cx="5768340" cy="39116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Right </a:t>
            </a: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to </a:t>
            </a:r>
            <a:r>
              <a:rPr sz="2400" b="1" spc="-10" dirty="0">
                <a:solidFill>
                  <a:srgbClr val="311800"/>
                </a:solidFill>
                <a:latin typeface="Times New Roman"/>
                <a:cs typeface="Times New Roman"/>
              </a:rPr>
              <a:t>prevent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admission </a:t>
            </a: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of a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new</a:t>
            </a:r>
            <a:r>
              <a:rPr sz="2400" b="1" spc="0" dirty="0">
                <a:solidFill>
                  <a:srgbClr val="3118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partner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15567" y="3090672"/>
            <a:ext cx="7537704" cy="6309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1475" y="3116579"/>
            <a:ext cx="7431024" cy="5242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75944" y="3707891"/>
            <a:ext cx="7562088" cy="655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1475" y="3750564"/>
            <a:ext cx="7431024" cy="5242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5944" y="2436876"/>
            <a:ext cx="7562088" cy="655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1475" y="2479548"/>
            <a:ext cx="7431024" cy="5242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75944" y="4343400"/>
            <a:ext cx="7562088" cy="655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1475" y="4386071"/>
            <a:ext cx="7431024" cy="5242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5944" y="4980432"/>
            <a:ext cx="7562088" cy="655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41475" y="5023103"/>
            <a:ext cx="7431024" cy="5242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92708" y="1851660"/>
            <a:ext cx="4226052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271142" y="1927986"/>
            <a:ext cx="3844925" cy="39116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Right </a:t>
            </a: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to </a:t>
            </a:r>
            <a:r>
              <a:rPr sz="2400" b="1" dirty="0">
                <a:solidFill>
                  <a:srgbClr val="311800"/>
                </a:solidFill>
                <a:latin typeface="+mj-lt"/>
                <a:cs typeface="Times New Roman"/>
              </a:rPr>
              <a:t>take</a:t>
            </a: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 part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in</a:t>
            </a:r>
            <a:r>
              <a:rPr sz="2400" b="1" spc="-40" dirty="0">
                <a:solidFill>
                  <a:srgbClr val="3118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business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92708" y="3125723"/>
            <a:ext cx="3505200" cy="6797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271142" y="3201415"/>
            <a:ext cx="3124200" cy="39116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Right </a:t>
            </a: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to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access </a:t>
            </a: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to</a:t>
            </a:r>
            <a:r>
              <a:rPr sz="2400" b="1" spc="-25" dirty="0">
                <a:solidFill>
                  <a:srgbClr val="3118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books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92708" y="4399788"/>
            <a:ext cx="2947416" cy="6797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271142" y="4476369"/>
            <a:ext cx="2566670" cy="39116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Right in</a:t>
            </a:r>
            <a:r>
              <a:rPr sz="2400" b="1" spc="-55" dirty="0">
                <a:solidFill>
                  <a:srgbClr val="3118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emergency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92708" y="2488692"/>
            <a:ext cx="3159252" cy="6797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271142" y="2564638"/>
            <a:ext cx="2778760" cy="39116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Right </a:t>
            </a: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to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be</a:t>
            </a:r>
            <a:r>
              <a:rPr sz="2400" b="1" spc="-15" dirty="0">
                <a:solidFill>
                  <a:srgbClr val="3118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consulted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92708" y="3761232"/>
            <a:ext cx="3665220" cy="6797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271142" y="3838194"/>
            <a:ext cx="3283585" cy="39116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Right </a:t>
            </a: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to </a:t>
            </a:r>
            <a:r>
              <a:rPr sz="2400" b="1" spc="-15" dirty="0">
                <a:solidFill>
                  <a:srgbClr val="311800"/>
                </a:solidFill>
                <a:latin typeface="Times New Roman"/>
                <a:cs typeface="Times New Roman"/>
              </a:rPr>
              <a:t>share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the</a:t>
            </a:r>
            <a:r>
              <a:rPr sz="2400" b="1" spc="0" dirty="0">
                <a:solidFill>
                  <a:srgbClr val="3118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11800"/>
                </a:solidFill>
                <a:latin typeface="Times New Roman"/>
                <a:cs typeface="Times New Roman"/>
              </a:rPr>
              <a:t>profits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92708" y="5036820"/>
            <a:ext cx="4134612" cy="6797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271142" y="5113146"/>
            <a:ext cx="3752850" cy="39116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Right as an </a:t>
            </a: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agent of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the</a:t>
            </a:r>
            <a:r>
              <a:rPr sz="2400" b="1" spc="-20" dirty="0">
                <a:solidFill>
                  <a:srgbClr val="3118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firm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2200656" cy="83667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164998" y="39370"/>
            <a:ext cx="1765935" cy="136704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Rights…..</a:t>
            </a:r>
          </a:p>
        </p:txBody>
      </p:sp>
      <p:sp>
        <p:nvSpPr>
          <p:cNvPr id="33" name="object 33"/>
          <p:cNvSpPr/>
          <p:nvPr/>
        </p:nvSpPr>
        <p:spPr>
          <a:xfrm>
            <a:off x="374904" y="1158239"/>
            <a:ext cx="617220" cy="61874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0811" y="1184147"/>
            <a:ext cx="510540" cy="5120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4904" y="1790700"/>
            <a:ext cx="617220" cy="6187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0811" y="1816607"/>
            <a:ext cx="510540" cy="51206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4904" y="2424683"/>
            <a:ext cx="617220" cy="61722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0811" y="2450592"/>
            <a:ext cx="510540" cy="51053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4904" y="3061716"/>
            <a:ext cx="617220" cy="6141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00811" y="3087623"/>
            <a:ext cx="510540" cy="50749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4904" y="3694176"/>
            <a:ext cx="617220" cy="6187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0811" y="3720084"/>
            <a:ext cx="510540" cy="51206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4904" y="4326635"/>
            <a:ext cx="617220" cy="6187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0811" y="4352544"/>
            <a:ext cx="510540" cy="5120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4904" y="4960620"/>
            <a:ext cx="617220" cy="61722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0811" y="4986528"/>
            <a:ext cx="510540" cy="51054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0708" y="1132332"/>
            <a:ext cx="685799" cy="80772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4715" y="1196339"/>
            <a:ext cx="557784" cy="67970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71906" y="1272285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30708" y="1772411"/>
            <a:ext cx="685799" cy="80772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4715" y="1836420"/>
            <a:ext cx="557784" cy="67970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571906" y="1912111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30708" y="2398776"/>
            <a:ext cx="685799" cy="80772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4715" y="2462783"/>
            <a:ext cx="557784" cy="67970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71906" y="2539365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30708" y="3028188"/>
            <a:ext cx="685799" cy="80771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94715" y="3092195"/>
            <a:ext cx="557784" cy="67970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71906" y="3168141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30708" y="3681984"/>
            <a:ext cx="685799" cy="80771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4715" y="3745991"/>
            <a:ext cx="557784" cy="67970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571906" y="3822572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30708" y="4300728"/>
            <a:ext cx="685799" cy="80771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94715" y="4364735"/>
            <a:ext cx="557784" cy="67970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571906" y="4441697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6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330708" y="4927091"/>
            <a:ext cx="685799" cy="80771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94715" y="4991100"/>
            <a:ext cx="557784" cy="67970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571906" y="5066741"/>
            <a:ext cx="178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7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77952" y="5634228"/>
            <a:ext cx="566928" cy="61722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5091" y="5620511"/>
            <a:ext cx="640080" cy="76200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5195" y="5658611"/>
            <a:ext cx="472440" cy="52273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96240" y="5638800"/>
            <a:ext cx="557784" cy="67970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425195" y="5658611"/>
            <a:ext cx="472440" cy="523240"/>
          </a:xfrm>
          <a:prstGeom prst="rect">
            <a:avLst/>
          </a:prstGeom>
          <a:ln w="9143">
            <a:solidFill>
              <a:srgbClr val="E0E0E0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540"/>
              </a:spcBef>
            </a:pP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8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115567" y="1147572"/>
            <a:ext cx="7537704" cy="62941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18032" y="1127760"/>
            <a:ext cx="3593592" cy="78333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41475" y="1173480"/>
            <a:ext cx="7431024" cy="52273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42416" y="1153667"/>
            <a:ext cx="3489960" cy="67970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1220520" y="1229105"/>
            <a:ext cx="3109595" cy="39116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Right not </a:t>
            </a: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to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be</a:t>
            </a:r>
            <a:r>
              <a:rPr sz="2400" b="1" spc="0" dirty="0">
                <a:solidFill>
                  <a:srgbClr val="3118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11800"/>
                </a:solidFill>
                <a:latin typeface="+mj-lt"/>
                <a:cs typeface="Times New Roman"/>
              </a:rPr>
              <a:t>expelled</a:t>
            </a:r>
            <a:endParaRPr sz="2400">
              <a:latin typeface="+mj-lt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5944" y="1801367"/>
            <a:ext cx="7562088" cy="655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1475" y="1844039"/>
            <a:ext cx="7431024" cy="524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75944" y="5615940"/>
            <a:ext cx="7562088" cy="6537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8408" y="5597652"/>
            <a:ext cx="4901184" cy="807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1475" y="5658611"/>
            <a:ext cx="7431024" cy="5227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2416" y="5638800"/>
            <a:ext cx="4773168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5567" y="3090672"/>
            <a:ext cx="7537704" cy="6309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75" y="3116579"/>
            <a:ext cx="7431024" cy="5242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75944" y="3707891"/>
            <a:ext cx="7562088" cy="655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1475" y="3750564"/>
            <a:ext cx="7431024" cy="5242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5944" y="2436876"/>
            <a:ext cx="7562088" cy="655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75" y="2479548"/>
            <a:ext cx="7431024" cy="5242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5944" y="4343400"/>
            <a:ext cx="7562088" cy="655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41475" y="4386071"/>
            <a:ext cx="7431024" cy="5242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5944" y="4980432"/>
            <a:ext cx="7562088" cy="655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1475" y="5023103"/>
            <a:ext cx="7431024" cy="5242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92708" y="1851660"/>
            <a:ext cx="2157983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71142" y="1927986"/>
            <a:ext cx="1777364" cy="39116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14" dirty="0">
                <a:solidFill>
                  <a:srgbClr val="311800"/>
                </a:solidFill>
                <a:latin typeface="Times New Roman"/>
                <a:cs typeface="Times New Roman"/>
              </a:rPr>
              <a:t>To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be</a:t>
            </a:r>
            <a:r>
              <a:rPr sz="2400" b="1" spc="75" dirty="0">
                <a:solidFill>
                  <a:srgbClr val="3118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faithful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92708" y="3125723"/>
            <a:ext cx="3485388" cy="6797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271142" y="3201415"/>
            <a:ext cx="3104515" cy="39116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14" dirty="0">
                <a:solidFill>
                  <a:srgbClr val="311800"/>
                </a:solidFill>
                <a:latin typeface="Times New Roman"/>
                <a:cs typeface="Times New Roman"/>
              </a:rPr>
              <a:t>To </a:t>
            </a: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give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full</a:t>
            </a:r>
            <a:r>
              <a:rPr sz="2400" b="1" spc="75" dirty="0">
                <a:solidFill>
                  <a:srgbClr val="3118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information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92708" y="4399788"/>
            <a:ext cx="3043428" cy="6797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271142" y="4476369"/>
            <a:ext cx="2586990" cy="39116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Duty </a:t>
            </a: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to </a:t>
            </a:r>
            <a:r>
              <a:rPr sz="2400" b="1" spc="-15" dirty="0">
                <a:solidFill>
                  <a:srgbClr val="311800"/>
                </a:solidFill>
                <a:latin typeface="Times New Roman"/>
                <a:cs typeface="Times New Roman"/>
              </a:rPr>
              <a:t>share</a:t>
            </a:r>
            <a:r>
              <a:rPr sz="2400" b="1" spc="-20" dirty="0">
                <a:solidFill>
                  <a:srgbClr val="3118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losses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92708" y="2488692"/>
            <a:ext cx="3506724" cy="6797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71142" y="2564638"/>
            <a:ext cx="3125470" cy="39116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14" dirty="0">
                <a:solidFill>
                  <a:srgbClr val="311800"/>
                </a:solidFill>
                <a:latin typeface="Times New Roman"/>
                <a:cs typeface="Times New Roman"/>
              </a:rPr>
              <a:t>To </a:t>
            </a:r>
            <a:r>
              <a:rPr sz="2400" b="1" spc="-10" dirty="0">
                <a:solidFill>
                  <a:srgbClr val="311800"/>
                </a:solidFill>
                <a:latin typeface="Times New Roman"/>
                <a:cs typeface="Times New Roman"/>
              </a:rPr>
              <a:t>render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true</a:t>
            </a:r>
            <a:r>
              <a:rPr sz="2400" b="1" spc="25" dirty="0">
                <a:solidFill>
                  <a:srgbClr val="3118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accounts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92708" y="3761232"/>
            <a:ext cx="3393948" cy="6797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271142" y="3838194"/>
            <a:ext cx="3013710" cy="39116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14" dirty="0">
                <a:solidFill>
                  <a:srgbClr val="311800"/>
                </a:solidFill>
                <a:latin typeface="Times New Roman"/>
                <a:cs typeface="Times New Roman"/>
              </a:rPr>
              <a:t>To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indemnify </a:t>
            </a: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for</a:t>
            </a:r>
            <a:r>
              <a:rPr sz="2400" b="1" spc="25" dirty="0">
                <a:solidFill>
                  <a:srgbClr val="3118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fraud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092708" y="5036820"/>
            <a:ext cx="3401567" cy="6797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271142" y="5113146"/>
            <a:ext cx="3020060" cy="39116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14" dirty="0">
                <a:solidFill>
                  <a:srgbClr val="311800"/>
                </a:solidFill>
                <a:latin typeface="Times New Roman"/>
                <a:cs typeface="Times New Roman"/>
              </a:rPr>
              <a:t>To </a:t>
            </a: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act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within</a:t>
            </a:r>
            <a:r>
              <a:rPr sz="2400" b="1" spc="25" dirty="0">
                <a:solidFill>
                  <a:srgbClr val="3118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authority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28244" y="5649467"/>
            <a:ext cx="566928" cy="61874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2524" y="5682996"/>
            <a:ext cx="679704" cy="6522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5487" y="5673852"/>
            <a:ext cx="472440" cy="5242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672" y="5669279"/>
            <a:ext cx="597408" cy="6004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71296" y="5714796"/>
            <a:ext cx="5039995" cy="39116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1670" algn="l"/>
              </a:tabLst>
            </a:pPr>
            <a:r>
              <a:rPr sz="2000" b="1" dirty="0">
                <a:solidFill>
                  <a:srgbClr val="311800"/>
                </a:solidFill>
                <a:latin typeface="Times New Roman"/>
                <a:cs typeface="Times New Roman"/>
              </a:rPr>
              <a:t>16	</a:t>
            </a:r>
            <a:r>
              <a:rPr sz="2400" b="1" spc="-114" dirty="0">
                <a:solidFill>
                  <a:srgbClr val="311800"/>
                </a:solidFill>
                <a:latin typeface="Times New Roman"/>
                <a:cs typeface="Times New Roman"/>
              </a:rPr>
              <a:t>To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be </a:t>
            </a: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liable for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the </a:t>
            </a: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act of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the</a:t>
            </a:r>
            <a:r>
              <a:rPr sz="2400" b="1" spc="-15" dirty="0">
                <a:solidFill>
                  <a:srgbClr val="3118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firm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115567" y="1147572"/>
            <a:ext cx="7537704" cy="62941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18032" y="1127760"/>
            <a:ext cx="6420612" cy="78333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41475" y="1173480"/>
            <a:ext cx="7431024" cy="5227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42416" y="1153667"/>
            <a:ext cx="6316980" cy="67970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1220520" y="1229105"/>
            <a:ext cx="5935980" cy="39116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14" dirty="0">
                <a:solidFill>
                  <a:srgbClr val="311800"/>
                </a:solidFill>
              </a:rPr>
              <a:t>To </a:t>
            </a:r>
            <a:r>
              <a:rPr sz="2400" dirty="0">
                <a:solidFill>
                  <a:srgbClr val="311800"/>
                </a:solidFill>
              </a:rPr>
              <a:t>carry </a:t>
            </a:r>
            <a:r>
              <a:rPr sz="2400" spc="-5" dirty="0">
                <a:solidFill>
                  <a:srgbClr val="311800"/>
                </a:solidFill>
              </a:rPr>
              <a:t>on business </a:t>
            </a:r>
            <a:r>
              <a:rPr sz="2400" dirty="0">
                <a:solidFill>
                  <a:srgbClr val="311800"/>
                </a:solidFill>
              </a:rPr>
              <a:t>to </a:t>
            </a:r>
            <a:r>
              <a:rPr sz="2400" spc="-5" dirty="0">
                <a:solidFill>
                  <a:srgbClr val="311800"/>
                </a:solidFill>
              </a:rPr>
              <a:t>the </a:t>
            </a:r>
            <a:r>
              <a:rPr sz="2400" spc="-10" dirty="0">
                <a:solidFill>
                  <a:srgbClr val="311800"/>
                </a:solidFill>
              </a:rPr>
              <a:t>greater</a:t>
            </a:r>
            <a:r>
              <a:rPr sz="2400" spc="40" dirty="0">
                <a:solidFill>
                  <a:srgbClr val="311800"/>
                </a:solidFill>
              </a:rPr>
              <a:t> </a:t>
            </a:r>
            <a:r>
              <a:rPr sz="2400" dirty="0">
                <a:solidFill>
                  <a:srgbClr val="311800"/>
                </a:solidFill>
              </a:rPr>
              <a:t>advantage</a:t>
            </a:r>
            <a:endParaRPr sz="2400"/>
          </a:p>
        </p:txBody>
      </p:sp>
      <p:sp>
        <p:nvSpPr>
          <p:cNvPr id="40" name="object 40"/>
          <p:cNvSpPr/>
          <p:nvPr/>
        </p:nvSpPr>
        <p:spPr>
          <a:xfrm>
            <a:off x="423672" y="5026152"/>
            <a:ext cx="568452" cy="61722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9475" y="5058155"/>
            <a:ext cx="679704" cy="6522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0916" y="5050535"/>
            <a:ext cx="473964" cy="52273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20623" y="5045964"/>
            <a:ext cx="597408" cy="60045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67334" y="5138673"/>
            <a:ext cx="281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0" dirty="0">
                <a:solidFill>
                  <a:srgbClr val="311800"/>
                </a:solidFill>
                <a:latin typeface="Times New Roman"/>
                <a:cs typeface="Times New Roman"/>
              </a:rPr>
              <a:t>15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40436" y="4392167"/>
            <a:ext cx="568452" cy="61874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6240" y="4425696"/>
            <a:ext cx="679704" cy="6522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7680" y="4416552"/>
            <a:ext cx="473964" cy="52425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7387" y="4411979"/>
            <a:ext cx="597407" cy="60198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84098" y="4505959"/>
            <a:ext cx="281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0" dirty="0">
                <a:solidFill>
                  <a:srgbClr val="311800"/>
                </a:solidFill>
                <a:latin typeface="Times New Roman"/>
                <a:cs typeface="Times New Roman"/>
              </a:rPr>
              <a:t>14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03859" y="3726179"/>
            <a:ext cx="568452" cy="61874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9663" y="3759708"/>
            <a:ext cx="679704" cy="6522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1104" y="3750564"/>
            <a:ext cx="473964" cy="52425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0811" y="3745991"/>
            <a:ext cx="597407" cy="60198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47522" y="3839971"/>
            <a:ext cx="281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0" dirty="0">
                <a:solidFill>
                  <a:srgbClr val="311800"/>
                </a:solidFill>
                <a:latin typeface="Times New Roman"/>
                <a:cs typeface="Times New Roman"/>
              </a:rPr>
              <a:t>13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87095" y="3080004"/>
            <a:ext cx="566928" cy="61874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1375" y="3112007"/>
            <a:ext cx="679704" cy="6522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34340" y="3104388"/>
            <a:ext cx="472440" cy="52425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82524" y="3099816"/>
            <a:ext cx="597407" cy="60045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530148" y="3192907"/>
            <a:ext cx="281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0" dirty="0">
                <a:solidFill>
                  <a:srgbClr val="311800"/>
                </a:solidFill>
                <a:latin typeface="Times New Roman"/>
                <a:cs typeface="Times New Roman"/>
              </a:rPr>
              <a:t>12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77952" y="2470404"/>
            <a:ext cx="566928" cy="61874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86511" y="2456688"/>
            <a:ext cx="775716" cy="7620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5195" y="2494788"/>
            <a:ext cx="472440" cy="52425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27659" y="2474976"/>
            <a:ext cx="693420" cy="67970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425195" y="2494788"/>
            <a:ext cx="472440" cy="524510"/>
          </a:xfrm>
          <a:prstGeom prst="rect">
            <a:avLst/>
          </a:prstGeom>
          <a:ln w="9143">
            <a:solidFill>
              <a:srgbClr val="E0E0E0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40"/>
              </a:spcBef>
            </a:pPr>
            <a:r>
              <a:rPr sz="2400" b="1" spc="-135" dirty="0">
                <a:solidFill>
                  <a:srgbClr val="311800"/>
                </a:solidFill>
                <a:latin typeface="Times New Roman"/>
                <a:cs typeface="Times New Roman"/>
              </a:rPr>
              <a:t>11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362711" y="1819655"/>
            <a:ext cx="568451" cy="61874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18515" y="1853183"/>
            <a:ext cx="679704" cy="6522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09955" y="1844039"/>
            <a:ext cx="473963" cy="52425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9663" y="1839467"/>
            <a:ext cx="597408" cy="60197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506374" y="1932813"/>
            <a:ext cx="281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0" dirty="0">
                <a:solidFill>
                  <a:srgbClr val="311800"/>
                </a:solidFill>
                <a:latin typeface="Times New Roman"/>
                <a:cs typeface="Times New Roman"/>
              </a:rPr>
              <a:t>10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61188" y="1173480"/>
            <a:ext cx="568452" cy="61874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8327" y="1159763"/>
            <a:ext cx="640079" cy="76200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08431" y="1197863"/>
            <a:ext cx="473963" cy="52425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79475" y="1178052"/>
            <a:ext cx="557784" cy="67970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408431" y="1197863"/>
            <a:ext cx="474345" cy="524510"/>
          </a:xfrm>
          <a:prstGeom prst="rect">
            <a:avLst/>
          </a:prstGeom>
          <a:ln w="9143">
            <a:solidFill>
              <a:srgbClr val="E0E0E0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540"/>
              </a:spcBef>
            </a:pP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9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4859"/>
            <a:ext cx="9144000" cy="1330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00100"/>
            <a:ext cx="9144000" cy="1223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35011" y="800100"/>
            <a:ext cx="1808988" cy="1223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2075433"/>
            <a:ext cx="8668385" cy="4378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Times New Roman"/>
                <a:cs typeface="Times New Roman"/>
              </a:rPr>
              <a:t>Partners are bound to carry on the business of the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firm:</a:t>
            </a:r>
            <a:endParaRPr sz="2800">
              <a:latin typeface="Times New Roman"/>
              <a:cs typeface="Times New Roman"/>
            </a:endParaRPr>
          </a:p>
          <a:p>
            <a:pPr marL="527685" lvl="1">
              <a:lnSpc>
                <a:spcPct val="100000"/>
              </a:lnSpc>
              <a:buAutoNum type="alphaLcPeriod"/>
              <a:tabLst>
                <a:tab pos="883919" algn="l"/>
              </a:tabLst>
            </a:pPr>
            <a:r>
              <a:rPr sz="2800" i="1" spc="-130" dirty="0">
                <a:solidFill>
                  <a:srgbClr val="FF0000"/>
                </a:solidFill>
                <a:latin typeface="Times New Roman"/>
                <a:cs typeface="Times New Roman"/>
              </a:rPr>
              <a:t>To </a:t>
            </a:r>
            <a:r>
              <a:rPr sz="280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greatest </a:t>
            </a:r>
            <a:r>
              <a:rPr sz="2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common</a:t>
            </a:r>
            <a:r>
              <a:rPr sz="2800" i="1" spc="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advantage,</a:t>
            </a:r>
            <a:endParaRPr sz="2800">
              <a:latin typeface="Times New Roman"/>
              <a:cs typeface="Times New Roman"/>
            </a:endParaRPr>
          </a:p>
          <a:p>
            <a:pPr marL="527685" lvl="1">
              <a:lnSpc>
                <a:spcPct val="100000"/>
              </a:lnSpc>
              <a:buAutoNum type="alphaLcPeriod"/>
              <a:tabLst>
                <a:tab pos="883919" algn="l"/>
              </a:tabLst>
            </a:pPr>
            <a:r>
              <a:rPr sz="2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Be just and faithful to each</a:t>
            </a:r>
            <a:r>
              <a:rPr sz="2800" i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i="1" spc="-55" dirty="0">
                <a:solidFill>
                  <a:srgbClr val="FF0000"/>
                </a:solidFill>
                <a:latin typeface="Times New Roman"/>
                <a:cs typeface="Times New Roman"/>
              </a:rPr>
              <a:t>other,</a:t>
            </a:r>
            <a:endParaRPr sz="2800">
              <a:latin typeface="Times New Roman"/>
              <a:cs typeface="Times New Roman"/>
            </a:endParaRPr>
          </a:p>
          <a:p>
            <a:pPr marL="527685" marR="191135" lvl="1">
              <a:lnSpc>
                <a:spcPct val="100000"/>
              </a:lnSpc>
              <a:buAutoNum type="alphaLcPeriod"/>
              <a:tabLst>
                <a:tab pos="862965" algn="l"/>
              </a:tabLst>
            </a:pPr>
            <a:r>
              <a:rPr sz="2800" i="1" spc="-130" dirty="0">
                <a:solidFill>
                  <a:srgbClr val="FF0000"/>
                </a:solidFill>
                <a:latin typeface="Times New Roman"/>
                <a:cs typeface="Times New Roman"/>
              </a:rPr>
              <a:t>To </a:t>
            </a:r>
            <a:r>
              <a:rPr sz="2800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render </a:t>
            </a:r>
            <a:r>
              <a:rPr sz="2800" i="1" dirty="0">
                <a:solidFill>
                  <a:srgbClr val="FF0000"/>
                </a:solidFill>
                <a:latin typeface="Times New Roman"/>
                <a:cs typeface="Times New Roman"/>
              </a:rPr>
              <a:t>true </a:t>
            </a:r>
            <a:r>
              <a:rPr sz="2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accounts </a:t>
            </a:r>
            <a:r>
              <a:rPr sz="2800" i="1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2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full information of all  things affecting the firm to any </a:t>
            </a:r>
            <a:r>
              <a:rPr sz="2800" i="1" spc="-45" dirty="0">
                <a:solidFill>
                  <a:srgbClr val="FF0000"/>
                </a:solidFill>
                <a:latin typeface="Times New Roman"/>
                <a:cs typeface="Times New Roman"/>
              </a:rPr>
              <a:t>partner, </a:t>
            </a:r>
            <a:r>
              <a:rPr sz="2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his heir or legal  </a:t>
            </a:r>
            <a:r>
              <a:rPr sz="2800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representative.</a:t>
            </a:r>
            <a:endParaRPr sz="2800">
              <a:latin typeface="Times New Roman"/>
              <a:cs typeface="Times New Roman"/>
            </a:endParaRPr>
          </a:p>
          <a:p>
            <a:pPr marL="527685" marR="5080" indent="-514984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Times New Roman"/>
                <a:cs typeface="Times New Roman"/>
              </a:rPr>
              <a:t>If he derives any profits for himself from any transaction  of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firm, or from the use of the property or business  connection of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firm or the firm-name, he shall </a:t>
            </a:r>
            <a:r>
              <a:rPr sz="2800" spc="-10" dirty="0">
                <a:latin typeface="Times New Roman"/>
                <a:cs typeface="Times New Roman"/>
              </a:rPr>
              <a:t>account  </a:t>
            </a:r>
            <a:r>
              <a:rPr sz="2800" spc="-5" dirty="0">
                <a:latin typeface="Times New Roman"/>
                <a:cs typeface="Times New Roman"/>
              </a:rPr>
              <a:t>for that profit </a:t>
            </a:r>
            <a:r>
              <a:rPr sz="2800" spc="-10" dirty="0">
                <a:latin typeface="Times New Roman"/>
                <a:cs typeface="Times New Roman"/>
              </a:rPr>
              <a:t>and </a:t>
            </a:r>
            <a:r>
              <a:rPr sz="2800" spc="-5" dirty="0">
                <a:latin typeface="Times New Roman"/>
                <a:cs typeface="Times New Roman"/>
              </a:rPr>
              <a:t>pay it to the firm;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6743" y="1290955"/>
            <a:ext cx="5229657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FFFFFF"/>
                </a:solidFill>
              </a:rPr>
              <a:t>Liabilities…..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4859"/>
            <a:ext cx="9144000" cy="1330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00100"/>
            <a:ext cx="9144000" cy="1223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35011" y="800100"/>
            <a:ext cx="1808988" cy="1223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2062048"/>
            <a:ext cx="8988425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sz="2800" spc="-5" dirty="0">
                <a:latin typeface="Times New Roman"/>
                <a:cs typeface="Times New Roman"/>
              </a:rPr>
              <a:t>. If he carries on any business of the </a:t>
            </a:r>
            <a:r>
              <a:rPr sz="2800" spc="-10" dirty="0">
                <a:latin typeface="Times New Roman"/>
                <a:cs typeface="Times New Roman"/>
              </a:rPr>
              <a:t>same </a:t>
            </a:r>
            <a:r>
              <a:rPr sz="2800" spc="-5" dirty="0">
                <a:latin typeface="Times New Roman"/>
                <a:cs typeface="Times New Roman"/>
              </a:rPr>
              <a:t>nature </a:t>
            </a:r>
            <a:r>
              <a:rPr sz="2800" spc="-10" dirty="0">
                <a:latin typeface="Times New Roman"/>
                <a:cs typeface="Times New Roman"/>
              </a:rPr>
              <a:t>as </a:t>
            </a:r>
            <a:r>
              <a:rPr sz="2800" spc="-5" dirty="0">
                <a:latin typeface="Times New Roman"/>
                <a:cs typeface="Times New Roman"/>
              </a:rPr>
              <a:t>and  competing with that of the firm, he shall account for and  pay to the firm all profits </a:t>
            </a:r>
            <a:r>
              <a:rPr sz="2800" spc="-10" dirty="0">
                <a:latin typeface="Times New Roman"/>
                <a:cs typeface="Times New Roman"/>
              </a:rPr>
              <a:t>made </a:t>
            </a:r>
            <a:r>
              <a:rPr sz="2800" spc="-5" dirty="0">
                <a:latin typeface="Times New Roman"/>
                <a:cs typeface="Times New Roman"/>
              </a:rPr>
              <a:t>by </a:t>
            </a:r>
            <a:r>
              <a:rPr sz="2800" spc="-10" dirty="0">
                <a:latin typeface="Times New Roman"/>
                <a:cs typeface="Times New Roman"/>
              </a:rPr>
              <a:t>him </a:t>
            </a:r>
            <a:r>
              <a:rPr sz="2800" spc="-5" dirty="0">
                <a:latin typeface="Times New Roman"/>
                <a:cs typeface="Times New Roman"/>
              </a:rPr>
              <a:t>in that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business.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3342894"/>
            <a:ext cx="70878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5042535" algn="l"/>
                <a:tab pos="6678295" algn="l"/>
              </a:tabLst>
            </a:pPr>
            <a:r>
              <a:rPr sz="2800" spc="-5" dirty="0">
                <a:latin typeface="Times New Roman"/>
                <a:cs typeface="Times New Roman"/>
              </a:rPr>
              <a:t>4.	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Indemnify the firm for any loss caused to it by  neglect in the conduct</a:t>
            </a:r>
            <a:r>
              <a:rPr sz="28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8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the	business	of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95209" y="3342894"/>
            <a:ext cx="16719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170" marR="5080" indent="-78105">
              <a:lnSpc>
                <a:spcPct val="100000"/>
              </a:lnSpc>
              <a:spcBef>
                <a:spcPts val="95"/>
              </a:spcBef>
              <a:tabLst>
                <a:tab pos="710565" algn="l"/>
                <a:tab pos="955675" algn="l"/>
              </a:tabLst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will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ul  the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		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fi</a:t>
            </a:r>
            <a:r>
              <a:rPr sz="2800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4196588"/>
            <a:ext cx="68408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sz="2800" spc="-5" dirty="0">
                <a:latin typeface="Times New Roman"/>
                <a:cs typeface="Times New Roman"/>
              </a:rPr>
              <a:t>.	Even upon dissolution of a firm, the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partners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95209" y="4196588"/>
            <a:ext cx="16681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81125" algn="l"/>
              </a:tabLst>
            </a:pPr>
            <a:r>
              <a:rPr sz="2800" spc="-5" dirty="0">
                <a:latin typeface="Times New Roman"/>
                <a:cs typeface="Times New Roman"/>
              </a:rPr>
              <a:t>con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Times New Roman"/>
                <a:cs typeface="Times New Roman"/>
              </a:rPr>
              <a:t>to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4623308"/>
            <a:ext cx="853249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be liable </a:t>
            </a:r>
            <a:r>
              <a:rPr sz="2800" spc="-10" dirty="0">
                <a:latin typeface="Times New Roman"/>
                <a:cs typeface="Times New Roman"/>
              </a:rPr>
              <a:t>as </a:t>
            </a:r>
            <a:r>
              <a:rPr sz="2800" spc="-5" dirty="0">
                <a:latin typeface="Times New Roman"/>
                <a:cs typeface="Times New Roman"/>
              </a:rPr>
              <a:t>such to third parties for any </a:t>
            </a:r>
            <a:r>
              <a:rPr sz="2800" spc="-10" dirty="0">
                <a:latin typeface="Times New Roman"/>
                <a:cs typeface="Times New Roman"/>
              </a:rPr>
              <a:t>act </a:t>
            </a:r>
            <a:r>
              <a:rPr sz="2800" spc="-5" dirty="0">
                <a:latin typeface="Times New Roman"/>
                <a:cs typeface="Times New Roman"/>
              </a:rPr>
              <a:t>done by any  of them which would have been </a:t>
            </a:r>
            <a:r>
              <a:rPr sz="2800" spc="-10" dirty="0">
                <a:latin typeface="Times New Roman"/>
                <a:cs typeface="Times New Roman"/>
              </a:rPr>
              <a:t>an act </a:t>
            </a:r>
            <a:r>
              <a:rPr sz="2800" spc="-5" dirty="0">
                <a:latin typeface="Times New Roman"/>
                <a:cs typeface="Times New Roman"/>
              </a:rPr>
              <a:t>of the firm, if done  before the dissolution, until public notice is given </a:t>
            </a:r>
            <a:r>
              <a:rPr sz="2800" spc="-1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the  dissolution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288" y="751331"/>
            <a:ext cx="1392936" cy="899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7824" y="751331"/>
            <a:ext cx="940308" cy="899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56743" y="852627"/>
            <a:ext cx="12922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Con</a:t>
            </a:r>
            <a:r>
              <a:rPr spc="-5" dirty="0">
                <a:solidFill>
                  <a:srgbClr val="FFFFFF"/>
                </a:solidFill>
              </a:rPr>
              <a:t>t</a:t>
            </a:r>
            <a:r>
              <a:rPr spc="0" dirty="0">
                <a:solidFill>
                  <a:srgbClr val="FFFFFF"/>
                </a:solidFill>
              </a:rPr>
              <a:t>…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4859"/>
            <a:ext cx="9144000" cy="1330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00100"/>
            <a:ext cx="9144000" cy="1223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35011" y="800100"/>
            <a:ext cx="1808988" cy="1223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2732277"/>
            <a:ext cx="8988425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r>
              <a:rPr sz="2800" spc="-5" dirty="0">
                <a:latin typeface="Times New Roman"/>
                <a:cs typeface="Times New Roman"/>
              </a:rPr>
              <a:t>. In unlimited partnership, every partner is liable, jointly  with all the other partners and also </a:t>
            </a:r>
            <a:r>
              <a:rPr sz="2800" spc="-25" dirty="0">
                <a:latin typeface="Times New Roman"/>
                <a:cs typeface="Times New Roman"/>
              </a:rPr>
              <a:t>severally, </a:t>
            </a:r>
            <a:r>
              <a:rPr sz="2800" spc="-5" dirty="0">
                <a:latin typeface="Times New Roman"/>
                <a:cs typeface="Times New Roman"/>
              </a:rPr>
              <a:t>for </a:t>
            </a:r>
            <a:r>
              <a:rPr sz="2800" spc="-10" dirty="0">
                <a:latin typeface="Times New Roman"/>
                <a:cs typeface="Times New Roman"/>
              </a:rPr>
              <a:t>all acts </a:t>
            </a:r>
            <a:r>
              <a:rPr sz="2800" spc="-5" dirty="0">
                <a:latin typeface="Times New Roman"/>
                <a:cs typeface="Times New Roman"/>
              </a:rPr>
              <a:t>of  the firm done while he is a </a:t>
            </a:r>
            <a:r>
              <a:rPr sz="2800" spc="-20" dirty="0">
                <a:latin typeface="Times New Roman"/>
                <a:cs typeface="Times New Roman"/>
              </a:rPr>
              <a:t>partner. </a:t>
            </a:r>
            <a:r>
              <a:rPr sz="2800" spc="-100" dirty="0">
                <a:latin typeface="Times New Roman"/>
                <a:cs typeface="Times New Roman"/>
              </a:rPr>
              <a:t>You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spc="-5" dirty="0">
                <a:latin typeface="Times New Roman"/>
                <a:cs typeface="Times New Roman"/>
              </a:rPr>
              <a:t>be held  personally responsible for another </a:t>
            </a:r>
            <a:r>
              <a:rPr sz="2800" spc="-10" dirty="0">
                <a:latin typeface="Times New Roman"/>
                <a:cs typeface="Times New Roman"/>
              </a:rPr>
              <a:t>partner’s </a:t>
            </a:r>
            <a:r>
              <a:rPr sz="2800" spc="-5" dirty="0">
                <a:latin typeface="Times New Roman"/>
                <a:cs typeface="Times New Roman"/>
              </a:rPr>
              <a:t>negligence or  carelessness. This </a:t>
            </a:r>
            <a:r>
              <a:rPr sz="2800" spc="-10" dirty="0">
                <a:latin typeface="Times New Roman"/>
                <a:cs typeface="Times New Roman"/>
              </a:rPr>
              <a:t>means </a:t>
            </a:r>
            <a:r>
              <a:rPr sz="2800" spc="-5" dirty="0">
                <a:latin typeface="Times New Roman"/>
                <a:cs typeface="Times New Roman"/>
              </a:rPr>
              <a:t>that if your partnership firm is  </a:t>
            </a:r>
            <a:r>
              <a:rPr sz="2800" spc="-10" dirty="0">
                <a:latin typeface="Times New Roman"/>
                <a:cs typeface="Times New Roman"/>
              </a:rPr>
              <a:t>insufficient </a:t>
            </a:r>
            <a:r>
              <a:rPr sz="2800" spc="-5" dirty="0">
                <a:latin typeface="Times New Roman"/>
                <a:cs typeface="Times New Roman"/>
              </a:rPr>
              <a:t>to </a:t>
            </a:r>
            <a:r>
              <a:rPr sz="2800" spc="-10" dirty="0">
                <a:latin typeface="Times New Roman"/>
                <a:cs typeface="Times New Roman"/>
              </a:rPr>
              <a:t>meet </a:t>
            </a:r>
            <a:r>
              <a:rPr sz="2800" spc="-5" dirty="0">
                <a:latin typeface="Times New Roman"/>
                <a:cs typeface="Times New Roman"/>
              </a:rPr>
              <a:t>its </a:t>
            </a:r>
            <a:r>
              <a:rPr sz="2800" spc="-10" dirty="0">
                <a:latin typeface="Times New Roman"/>
                <a:cs typeface="Times New Roman"/>
              </a:rPr>
              <a:t>financial </a:t>
            </a:r>
            <a:r>
              <a:rPr sz="2800" spc="-5" dirty="0">
                <a:latin typeface="Times New Roman"/>
                <a:cs typeface="Times New Roman"/>
              </a:rPr>
              <a:t>obligations, you </a:t>
            </a:r>
            <a:r>
              <a:rPr sz="2800" spc="-10" dirty="0">
                <a:latin typeface="Times New Roman"/>
                <a:cs typeface="Times New Roman"/>
              </a:rPr>
              <a:t>may </a:t>
            </a:r>
            <a:r>
              <a:rPr sz="2800" spc="-5" dirty="0">
                <a:latin typeface="Times New Roman"/>
                <a:cs typeface="Times New Roman"/>
              </a:rPr>
              <a:t>have  to use your personal assets to </a:t>
            </a:r>
            <a:r>
              <a:rPr sz="2800" spc="-10" dirty="0">
                <a:latin typeface="Times New Roman"/>
                <a:cs typeface="Times New Roman"/>
              </a:rPr>
              <a:t>pay </a:t>
            </a:r>
            <a:r>
              <a:rPr sz="2800" spc="-15" dirty="0">
                <a:latin typeface="Times New Roman"/>
                <a:cs typeface="Times New Roman"/>
              </a:rPr>
              <a:t>off </a:t>
            </a:r>
            <a:r>
              <a:rPr sz="2800" spc="-5" dirty="0">
                <a:latin typeface="Times New Roman"/>
                <a:cs typeface="Times New Roman"/>
              </a:rPr>
              <a:t>debtors, even though  you personally </a:t>
            </a:r>
            <a:r>
              <a:rPr sz="2800" spc="-10" dirty="0">
                <a:latin typeface="Times New Roman"/>
                <a:cs typeface="Times New Roman"/>
              </a:rPr>
              <a:t>may </a:t>
            </a:r>
            <a:r>
              <a:rPr sz="2800" spc="-5" dirty="0">
                <a:latin typeface="Times New Roman"/>
                <a:cs typeface="Times New Roman"/>
              </a:rPr>
              <a:t>not be </a:t>
            </a:r>
            <a:r>
              <a:rPr sz="2800" spc="-10" dirty="0">
                <a:latin typeface="Times New Roman"/>
                <a:cs typeface="Times New Roman"/>
              </a:rPr>
              <a:t>at</a:t>
            </a:r>
            <a:r>
              <a:rPr sz="2800" spc="-5" dirty="0">
                <a:latin typeface="Times New Roman"/>
                <a:cs typeface="Times New Roman"/>
              </a:rPr>
              <a:t> fault.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288" y="751331"/>
            <a:ext cx="1392936" cy="899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7824" y="751331"/>
            <a:ext cx="940308" cy="899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6743" y="852627"/>
            <a:ext cx="12922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Con</a:t>
            </a:r>
            <a:r>
              <a:rPr spc="-5" dirty="0">
                <a:solidFill>
                  <a:srgbClr val="FFFFFF"/>
                </a:solidFill>
              </a:rPr>
              <a:t>t</a:t>
            </a:r>
            <a:r>
              <a:rPr spc="0" dirty="0">
                <a:solidFill>
                  <a:srgbClr val="FFFFFF"/>
                </a:solidFill>
              </a:rPr>
              <a:t>…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431" y="3764279"/>
            <a:ext cx="8458200" cy="1341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1855" y="3923741"/>
            <a:ext cx="7539355" cy="75755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+mn-lt"/>
              </a:rPr>
              <a:t>DISSOLUTION</a:t>
            </a:r>
            <a:r>
              <a:rPr sz="4800" dirty="0"/>
              <a:t> OF A</a:t>
            </a:r>
            <a:r>
              <a:rPr sz="4800" spc="-819" dirty="0"/>
              <a:t> </a:t>
            </a:r>
            <a:r>
              <a:rPr sz="4800" dirty="0"/>
              <a:t>FIRM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1089660" y="4754879"/>
            <a:ext cx="2414016" cy="21031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4859"/>
            <a:ext cx="9144000" cy="1330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00100"/>
            <a:ext cx="9144000" cy="1223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35011" y="800100"/>
            <a:ext cx="1808988" cy="1223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53311" y="3086100"/>
            <a:ext cx="6496812" cy="1121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29155" y="3695700"/>
            <a:ext cx="5817108" cy="1121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55191" y="3220338"/>
            <a:ext cx="572706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8290" marR="5080" indent="-276225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E83617"/>
                </a:solidFill>
                <a:latin typeface="Times New Roman"/>
                <a:cs typeface="Times New Roman"/>
              </a:rPr>
              <a:t>Dissolution of Partnership  and Dissolution of Firm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4859"/>
            <a:ext cx="9144000" cy="1330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00100"/>
            <a:ext cx="9144000" cy="1223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35011" y="800100"/>
            <a:ext cx="1808988" cy="1223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4859" y="2228088"/>
            <a:ext cx="1060704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9719" y="2228088"/>
            <a:ext cx="2113787" cy="78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07664" y="2228088"/>
            <a:ext cx="766572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98391" y="2228088"/>
            <a:ext cx="2269236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91784" y="2228088"/>
            <a:ext cx="1714500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30440" y="2228088"/>
            <a:ext cx="845820" cy="789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00416" y="2228088"/>
            <a:ext cx="941831" cy="789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7659" y="2654807"/>
            <a:ext cx="1772412" cy="7894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07464" y="2654807"/>
            <a:ext cx="766572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79904" y="2654807"/>
            <a:ext cx="647700" cy="7894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33472" y="2654807"/>
            <a:ext cx="1141476" cy="7894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80815" y="2654807"/>
            <a:ext cx="707136" cy="7894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93820" y="2654807"/>
            <a:ext cx="1356360" cy="7894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56047" y="2654807"/>
            <a:ext cx="943355" cy="7894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06796" y="2654807"/>
            <a:ext cx="2112263" cy="7894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24928" y="2654807"/>
            <a:ext cx="765048" cy="78943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95843" y="2654807"/>
            <a:ext cx="946403" cy="7894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659" y="3081527"/>
            <a:ext cx="1139952" cy="7894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8219" y="3081527"/>
            <a:ext cx="559307" cy="7894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17319" y="3081527"/>
            <a:ext cx="1636776" cy="7894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13888" y="3081527"/>
            <a:ext cx="826008" cy="78943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70503" y="3081527"/>
            <a:ext cx="588263" cy="78943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89376" y="3081527"/>
            <a:ext cx="557784" cy="7894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06952" y="3081527"/>
            <a:ext cx="1331976" cy="78943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98720" y="3081527"/>
            <a:ext cx="687324" cy="7894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45835" y="3081527"/>
            <a:ext cx="1240536" cy="7894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46164" y="3081527"/>
            <a:ext cx="1629155" cy="78943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35111" y="3081527"/>
            <a:ext cx="707135" cy="7894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7659" y="3508247"/>
            <a:ext cx="2860548" cy="78943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07207" y="3508247"/>
            <a:ext cx="1123188" cy="78943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49396" y="3508247"/>
            <a:ext cx="1054608" cy="78943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23003" y="3508247"/>
            <a:ext cx="944879" cy="78943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88408" y="3508247"/>
            <a:ext cx="1860804" cy="78943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68211" y="3508247"/>
            <a:ext cx="1712976" cy="78943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01711" y="3508247"/>
            <a:ext cx="1240536" cy="78943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7659" y="3934967"/>
            <a:ext cx="1674876" cy="78943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30679" y="3934967"/>
            <a:ext cx="1043940" cy="78943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02764" y="3934967"/>
            <a:ext cx="1338072" cy="78943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70503" y="3934967"/>
            <a:ext cx="2479548" cy="78943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78196" y="3934967"/>
            <a:ext cx="707136" cy="7894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13476" y="3934967"/>
            <a:ext cx="1941576" cy="78943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83195" y="3934967"/>
            <a:ext cx="984503" cy="78943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895843" y="3934967"/>
            <a:ext cx="946403" cy="7894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256743" y="854151"/>
            <a:ext cx="12909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b="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b="0" spc="0" dirty="0">
                <a:solidFill>
                  <a:srgbClr val="FFFFFF"/>
                </a:solidFill>
                <a:latin typeface="Arial"/>
                <a:cs typeface="Arial"/>
              </a:rPr>
              <a:t>…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296683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+mj-lt"/>
              </a:rPr>
              <a:t>The dissolution of partnership between all the  partners of a firm is called the dissolution of </a:t>
            </a:r>
            <a:r>
              <a:rPr dirty="0">
                <a:latin typeface="+mj-lt"/>
              </a:rPr>
              <a:t>the  </a:t>
            </a:r>
            <a:r>
              <a:rPr spc="-5" dirty="0">
                <a:latin typeface="+mj-lt"/>
              </a:rPr>
              <a:t>firm. [section 39]. Thus, if some partner is  changed/added/ goes out, the </a:t>
            </a:r>
            <a:r>
              <a:rPr spc="-10" dirty="0">
                <a:latin typeface="+mj-lt"/>
              </a:rPr>
              <a:t>‘relation’ </a:t>
            </a:r>
            <a:r>
              <a:rPr spc="-5" dirty="0">
                <a:latin typeface="+mj-lt"/>
              </a:rPr>
              <a:t>between </a:t>
            </a:r>
            <a:r>
              <a:rPr dirty="0">
                <a:latin typeface="+mj-lt"/>
              </a:rPr>
              <a:t>them  </a:t>
            </a:r>
            <a:r>
              <a:rPr spc="-5" dirty="0">
                <a:latin typeface="+mj-lt"/>
              </a:rPr>
              <a:t>changes and </a:t>
            </a:r>
            <a:r>
              <a:rPr dirty="0">
                <a:latin typeface="+mj-lt"/>
              </a:rPr>
              <a:t>hence </a:t>
            </a:r>
            <a:r>
              <a:rPr spc="-5" dirty="0">
                <a:latin typeface="+mj-lt"/>
              </a:rPr>
              <a:t>‘partnership’ is dissolved, but</a:t>
            </a:r>
            <a:r>
              <a:rPr spc="380" dirty="0">
                <a:latin typeface="+mj-lt"/>
              </a:rPr>
              <a:t> </a:t>
            </a:r>
            <a:r>
              <a:rPr dirty="0">
                <a:latin typeface="+mj-lt"/>
              </a:rPr>
              <a:t>the</a:t>
            </a:r>
          </a:p>
        </p:txBody>
      </p:sp>
      <p:sp>
        <p:nvSpPr>
          <p:cNvPr id="49" name="object 49"/>
          <p:cNvSpPr/>
          <p:nvPr/>
        </p:nvSpPr>
        <p:spPr>
          <a:xfrm>
            <a:off x="327659" y="4361688"/>
            <a:ext cx="1351788" cy="78943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74291" y="4361688"/>
            <a:ext cx="1914144" cy="78943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19044" y="4361688"/>
            <a:ext cx="557783" cy="7894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71671" y="4361688"/>
            <a:ext cx="1885188" cy="78943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51703" y="4361688"/>
            <a:ext cx="1831848" cy="78943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76871" y="4361688"/>
            <a:ext cx="1865376" cy="78943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7659" y="4788408"/>
            <a:ext cx="1712976" cy="78943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535940" y="4454144"/>
            <a:ext cx="12687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‘firm’  be</a:t>
            </a:r>
            <a:r>
              <a:rPr sz="2800" b="1" spc="0" dirty="0">
                <a:latin typeface="Times New Roman"/>
                <a:cs typeface="Times New Roman"/>
              </a:rPr>
              <a:t>t</a:t>
            </a:r>
            <a:r>
              <a:rPr sz="2800" b="1" spc="-25" dirty="0">
                <a:latin typeface="Times New Roman"/>
                <a:cs typeface="Times New Roman"/>
              </a:rPr>
              <a:t>w</a:t>
            </a:r>
            <a:r>
              <a:rPr sz="2800" b="1" spc="-5" dirty="0">
                <a:latin typeface="Times New Roman"/>
                <a:cs typeface="Times New Roman"/>
              </a:rPr>
              <a:t>een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839467" y="4788408"/>
            <a:ext cx="1784604" cy="78943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421379" y="4788408"/>
            <a:ext cx="766572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85259" y="4788408"/>
            <a:ext cx="845819" cy="789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628388" y="4788408"/>
            <a:ext cx="1772412" cy="7894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198108" y="4788408"/>
            <a:ext cx="707136" cy="7894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702552" y="4788408"/>
            <a:ext cx="1554479" cy="789431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054340" y="4788408"/>
            <a:ext cx="787907" cy="789431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782826" y="4454144"/>
            <a:ext cx="68249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7495" marR="5080" indent="-265430">
              <a:lnSpc>
                <a:spcPct val="100000"/>
              </a:lnSpc>
              <a:spcBef>
                <a:spcPts val="95"/>
              </a:spcBef>
              <a:tabLst>
                <a:tab pos="1859914" algn="l"/>
                <a:tab pos="1910080" algn="l"/>
                <a:tab pos="2423795" algn="l"/>
                <a:tab pos="3067050" algn="l"/>
                <a:tab pos="3690620" algn="l"/>
                <a:tab pos="4637405" algn="l"/>
                <a:tab pos="5141595" algn="l"/>
                <a:tab pos="5415915" algn="l"/>
                <a:tab pos="649351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c</a:t>
            </a:r>
            <a:r>
              <a:rPr sz="2800" b="1" dirty="0">
                <a:latin typeface="Times New Roman"/>
                <a:cs typeface="Times New Roman"/>
              </a:rPr>
              <a:t>o</a:t>
            </a:r>
            <a:r>
              <a:rPr sz="2800" b="1" spc="-5" dirty="0">
                <a:latin typeface="Times New Roman"/>
                <a:cs typeface="Times New Roman"/>
              </a:rPr>
              <a:t>n</a:t>
            </a:r>
            <a:r>
              <a:rPr sz="2800" b="1" dirty="0">
                <a:latin typeface="Times New Roman"/>
                <a:cs typeface="Times New Roman"/>
              </a:rPr>
              <a:t>t</a:t>
            </a:r>
            <a:r>
              <a:rPr sz="2800" b="1" spc="-5" dirty="0">
                <a:latin typeface="Times New Roman"/>
                <a:cs typeface="Times New Roman"/>
              </a:rPr>
              <a:t>in</a:t>
            </a:r>
            <a:r>
              <a:rPr sz="2800" b="1" spc="0" dirty="0">
                <a:latin typeface="Times New Roman"/>
                <a:cs typeface="Times New Roman"/>
              </a:rPr>
              <a:t>u</a:t>
            </a:r>
            <a:r>
              <a:rPr sz="2800" b="1" spc="-5" dirty="0">
                <a:latin typeface="Times New Roman"/>
                <a:cs typeface="Times New Roman"/>
              </a:rPr>
              <a:t>e</a:t>
            </a:r>
            <a:r>
              <a:rPr sz="2800" b="1" spc="0" dirty="0">
                <a:latin typeface="Times New Roman"/>
                <a:cs typeface="Times New Roman"/>
              </a:rPr>
              <a:t>s</a:t>
            </a:r>
            <a:r>
              <a:rPr sz="2800" b="1" spc="-5" dirty="0">
                <a:latin typeface="Times New Roman"/>
                <a:cs typeface="Times New Roman"/>
              </a:rPr>
              <a:t>.</a:t>
            </a:r>
            <a:r>
              <a:rPr sz="2800" b="1" dirty="0">
                <a:latin typeface="Times New Roman"/>
                <a:cs typeface="Times New Roman"/>
              </a:rPr>
              <a:t>		</a:t>
            </a:r>
            <a:r>
              <a:rPr sz="2800" b="1" spc="-5" dirty="0">
                <a:latin typeface="Times New Roman"/>
                <a:cs typeface="Times New Roman"/>
              </a:rPr>
              <a:t>H</a:t>
            </a:r>
            <a:r>
              <a:rPr sz="2800" b="1" spc="0" dirty="0">
                <a:latin typeface="Times New Roman"/>
                <a:cs typeface="Times New Roman"/>
              </a:rPr>
              <a:t>o</a:t>
            </a:r>
            <a:r>
              <a:rPr sz="2800" b="1" spc="-20" dirty="0">
                <a:latin typeface="Times New Roman"/>
                <a:cs typeface="Times New Roman"/>
              </a:rPr>
              <a:t>w</a:t>
            </a:r>
            <a:r>
              <a:rPr sz="2800" b="1" spc="-5" dirty="0">
                <a:latin typeface="Times New Roman"/>
                <a:cs typeface="Times New Roman"/>
              </a:rPr>
              <a:t>eve</a:t>
            </a:r>
            <a:r>
              <a:rPr sz="2800" b="1" spc="-270" dirty="0">
                <a:latin typeface="Times New Roman"/>
                <a:cs typeface="Times New Roman"/>
              </a:rPr>
              <a:t>r</a:t>
            </a:r>
            <a:r>
              <a:rPr sz="2800" b="1" spc="-5" dirty="0">
                <a:latin typeface="Times New Roman"/>
                <a:cs typeface="Times New Roman"/>
              </a:rPr>
              <a:t>,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Times New Roman"/>
                <a:cs typeface="Times New Roman"/>
              </a:rPr>
              <a:t>co</a:t>
            </a:r>
            <a:r>
              <a:rPr sz="2800" b="1" dirty="0">
                <a:latin typeface="Times New Roman"/>
                <a:cs typeface="Times New Roman"/>
              </a:rPr>
              <a:t>m</a:t>
            </a:r>
            <a:r>
              <a:rPr sz="2800" b="1" spc="-5" dirty="0">
                <a:latin typeface="Times New Roman"/>
                <a:cs typeface="Times New Roman"/>
              </a:rPr>
              <a:t>plete</a:t>
            </a:r>
            <a:r>
              <a:rPr sz="2800" b="1" dirty="0">
                <a:latin typeface="Times New Roman"/>
                <a:cs typeface="Times New Roman"/>
              </a:rPr>
              <a:t>		</a:t>
            </a:r>
            <a:r>
              <a:rPr sz="2800" b="1" spc="-5" dirty="0">
                <a:latin typeface="Times New Roman"/>
                <a:cs typeface="Times New Roman"/>
              </a:rPr>
              <a:t>b</a:t>
            </a:r>
            <a:r>
              <a:rPr sz="2800" b="1" spc="-45" dirty="0">
                <a:latin typeface="Times New Roman"/>
                <a:cs typeface="Times New Roman"/>
              </a:rPr>
              <a:t>r</a:t>
            </a:r>
            <a:r>
              <a:rPr sz="2800" b="1" spc="-5" dirty="0">
                <a:latin typeface="Times New Roman"/>
                <a:cs typeface="Times New Roman"/>
              </a:rPr>
              <a:t>e</a:t>
            </a:r>
            <a:r>
              <a:rPr sz="2800" b="1" dirty="0">
                <a:latin typeface="Times New Roman"/>
                <a:cs typeface="Times New Roman"/>
              </a:rPr>
              <a:t>a</a:t>
            </a:r>
            <a:r>
              <a:rPr sz="2800" b="1" spc="-25" dirty="0">
                <a:latin typeface="Times New Roman"/>
                <a:cs typeface="Times New Roman"/>
              </a:rPr>
              <a:t>k</a:t>
            </a:r>
            <a:r>
              <a:rPr sz="2800" b="1" spc="-5" dirty="0">
                <a:latin typeface="Times New Roman"/>
                <a:cs typeface="Times New Roman"/>
              </a:rPr>
              <a:t>a</a:t>
            </a:r>
            <a:r>
              <a:rPr sz="2800" b="1" dirty="0">
                <a:latin typeface="Times New Roman"/>
                <a:cs typeface="Times New Roman"/>
              </a:rPr>
              <a:t>g</a:t>
            </a:r>
            <a:r>
              <a:rPr sz="2800" b="1" spc="-5" dirty="0">
                <a:latin typeface="Times New Roman"/>
                <a:cs typeface="Times New Roman"/>
              </a:rPr>
              <a:t>e  </a:t>
            </a:r>
            <a:r>
              <a:rPr sz="2800" b="1" spc="-60" dirty="0">
                <a:latin typeface="Times New Roman"/>
                <a:cs typeface="Times New Roman"/>
              </a:rPr>
              <a:t>r</a:t>
            </a:r>
            <a:r>
              <a:rPr sz="2800" b="1" spc="-5" dirty="0">
                <a:latin typeface="Times New Roman"/>
                <a:cs typeface="Times New Roman"/>
              </a:rPr>
              <a:t>elati</a:t>
            </a:r>
            <a:r>
              <a:rPr sz="2800" b="1" dirty="0">
                <a:latin typeface="Times New Roman"/>
                <a:cs typeface="Times New Roman"/>
              </a:rPr>
              <a:t>o</a:t>
            </a:r>
            <a:r>
              <a:rPr sz="2800" b="1" spc="-5" dirty="0">
                <a:latin typeface="Times New Roman"/>
                <a:cs typeface="Times New Roman"/>
              </a:rPr>
              <a:t>ns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Times New Roman"/>
                <a:cs typeface="Times New Roman"/>
              </a:rPr>
              <a:t>of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Times New Roman"/>
                <a:cs typeface="Times New Roman"/>
              </a:rPr>
              <a:t>a</a:t>
            </a:r>
            <a:r>
              <a:rPr sz="2800" b="1" dirty="0">
                <a:latin typeface="Times New Roman"/>
                <a:cs typeface="Times New Roman"/>
              </a:rPr>
              <a:t>l</a:t>
            </a:r>
            <a:r>
              <a:rPr sz="2800" b="1" spc="-5" dirty="0">
                <a:latin typeface="Times New Roman"/>
                <a:cs typeface="Times New Roman"/>
              </a:rPr>
              <a:t>l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Times New Roman"/>
                <a:cs typeface="Times New Roman"/>
              </a:rPr>
              <a:t>p</a:t>
            </a:r>
            <a:r>
              <a:rPr sz="2800" b="1" dirty="0">
                <a:latin typeface="Times New Roman"/>
                <a:cs typeface="Times New Roman"/>
              </a:rPr>
              <a:t>a</a:t>
            </a:r>
            <a:r>
              <a:rPr sz="2800" b="1" spc="-5" dirty="0">
                <a:latin typeface="Times New Roman"/>
                <a:cs typeface="Times New Roman"/>
              </a:rPr>
              <a:t>rtne</a:t>
            </a:r>
            <a:r>
              <a:rPr sz="2800" b="1" spc="-20" dirty="0">
                <a:latin typeface="Times New Roman"/>
                <a:cs typeface="Times New Roman"/>
              </a:rPr>
              <a:t>r</a:t>
            </a:r>
            <a:r>
              <a:rPr sz="2800" b="1" spc="-5" dirty="0">
                <a:latin typeface="Times New Roman"/>
                <a:cs typeface="Times New Roman"/>
              </a:rPr>
              <a:t>s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Times New Roman"/>
                <a:cs typeface="Times New Roman"/>
              </a:rPr>
              <a:t>is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Times New Roman"/>
                <a:cs typeface="Times New Roman"/>
              </a:rPr>
              <a:t>te</a:t>
            </a:r>
            <a:r>
              <a:rPr sz="2800" b="1" spc="-15" dirty="0">
                <a:latin typeface="Times New Roman"/>
                <a:cs typeface="Times New Roman"/>
              </a:rPr>
              <a:t>r</a:t>
            </a:r>
            <a:r>
              <a:rPr sz="2800" b="1" dirty="0">
                <a:latin typeface="Times New Roman"/>
                <a:cs typeface="Times New Roman"/>
              </a:rPr>
              <a:t>m</a:t>
            </a:r>
            <a:r>
              <a:rPr sz="2800" b="1" spc="-5" dirty="0">
                <a:latin typeface="Times New Roman"/>
                <a:cs typeface="Times New Roman"/>
              </a:rPr>
              <a:t>ed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Times New Roman"/>
                <a:cs typeface="Times New Roman"/>
              </a:rPr>
              <a:t>as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327659" y="5215128"/>
            <a:ext cx="2229612" cy="78943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93035" y="5215128"/>
            <a:ext cx="766572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95372" y="5215128"/>
            <a:ext cx="1258824" cy="78943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84803" y="5215128"/>
            <a:ext cx="557784" cy="7894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78352" y="5215128"/>
            <a:ext cx="1272539" cy="78943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486655" y="5215128"/>
            <a:ext cx="1161288" cy="78943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283708" y="5215128"/>
            <a:ext cx="2200656" cy="78943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120128" y="5215128"/>
            <a:ext cx="943355" cy="7894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699247" y="5215128"/>
            <a:ext cx="1143000" cy="78943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7659" y="5641847"/>
            <a:ext cx="845819" cy="789431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2480" y="5641847"/>
            <a:ext cx="1251203" cy="78943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664207" y="5641847"/>
            <a:ext cx="1299971" cy="78943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94788" y="5641847"/>
            <a:ext cx="557784" cy="78943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535940" y="5307888"/>
            <a:ext cx="80708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‘dissolution of firm’. </a:t>
            </a:r>
            <a:r>
              <a:rPr sz="2800" b="1" dirty="0">
                <a:latin typeface="Times New Roman"/>
                <a:cs typeface="Times New Roman"/>
              </a:rPr>
              <a:t>After </a:t>
            </a:r>
            <a:r>
              <a:rPr sz="2800" b="1" spc="-5" dirty="0">
                <a:latin typeface="Times New Roman"/>
                <a:cs typeface="Times New Roman"/>
              </a:rPr>
              <a:t>such dissolution, the firm  no </a:t>
            </a:r>
            <a:r>
              <a:rPr sz="2800" b="1" spc="-15" dirty="0">
                <a:latin typeface="Times New Roman"/>
                <a:cs typeface="Times New Roman"/>
              </a:rPr>
              <a:t>more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exists.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35011" y="777240"/>
            <a:ext cx="1808987" cy="1225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0663" y="2602992"/>
            <a:ext cx="1414272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21536" y="2602992"/>
            <a:ext cx="635507" cy="899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64079" y="2602992"/>
            <a:ext cx="2610612" cy="899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80203" y="2602992"/>
            <a:ext cx="871727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04110" y="2704541"/>
            <a:ext cx="28829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29205" algn="l"/>
              </a:tabLst>
            </a:pPr>
            <a:r>
              <a:rPr sz="3200" b="1" spc="-15" dirty="0">
                <a:latin typeface="Times New Roman"/>
                <a:cs typeface="Times New Roman"/>
              </a:rPr>
              <a:t>‘</a:t>
            </a:r>
            <a:r>
              <a:rPr sz="3200" b="1" spc="-5" dirty="0">
                <a:latin typeface="Times New Roman"/>
                <a:cs typeface="Times New Roman"/>
              </a:rPr>
              <a:t>Dissolut</a:t>
            </a:r>
            <a:r>
              <a:rPr sz="3200" b="1" spc="-25" dirty="0">
                <a:latin typeface="Times New Roman"/>
                <a:cs typeface="Times New Roman"/>
              </a:rPr>
              <a:t>i</a:t>
            </a:r>
            <a:r>
              <a:rPr sz="3200" b="1" dirty="0">
                <a:latin typeface="Times New Roman"/>
                <a:cs typeface="Times New Roman"/>
              </a:rPr>
              <a:t>on	of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58967" y="2602992"/>
            <a:ext cx="2691384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57388" y="2602992"/>
            <a:ext cx="804672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699505" y="2704541"/>
            <a:ext cx="28956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11120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part</a:t>
            </a:r>
            <a:r>
              <a:rPr sz="3200" b="1" spc="-30" dirty="0">
                <a:latin typeface="Times New Roman"/>
                <a:cs typeface="Times New Roman"/>
              </a:rPr>
              <a:t>n</a:t>
            </a:r>
            <a:r>
              <a:rPr sz="3200" b="1" dirty="0">
                <a:latin typeface="Times New Roman"/>
                <a:cs typeface="Times New Roman"/>
              </a:rPr>
              <a:t>ership’	</a:t>
            </a:r>
            <a:r>
              <a:rPr sz="3200" b="1" spc="-5" dirty="0">
                <a:latin typeface="Times New Roman"/>
                <a:cs typeface="Times New Roman"/>
              </a:rPr>
              <a:t>is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3463" y="3090672"/>
            <a:ext cx="2037588" cy="8991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3138" y="2704541"/>
            <a:ext cx="153098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572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Times New Roman"/>
                <a:cs typeface="Times New Roman"/>
              </a:rPr>
              <a:t>Thus,  </a:t>
            </a:r>
            <a:r>
              <a:rPr sz="3200" b="1" dirty="0">
                <a:latin typeface="Times New Roman"/>
                <a:cs typeface="Times New Roman"/>
              </a:rPr>
              <a:t>diffe</a:t>
            </a:r>
            <a:r>
              <a:rPr sz="3200" b="1" spc="-70" dirty="0">
                <a:latin typeface="Times New Roman"/>
                <a:cs typeface="Times New Roman"/>
              </a:rPr>
              <a:t>r</a:t>
            </a:r>
            <a:r>
              <a:rPr sz="3200" b="1" dirty="0">
                <a:latin typeface="Times New Roman"/>
                <a:cs typeface="Times New Roman"/>
              </a:rPr>
              <a:t>ent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74392" y="3090672"/>
            <a:ext cx="1382268" cy="8991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10000" y="3090672"/>
            <a:ext cx="2540507" cy="8991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02323" y="3090672"/>
            <a:ext cx="873251" cy="8991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25868" y="3090672"/>
            <a:ext cx="1435607" cy="8991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28076" y="3090672"/>
            <a:ext cx="633983" cy="8991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3463" y="3578352"/>
            <a:ext cx="2610612" cy="8991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23138" y="3680586"/>
            <a:ext cx="21031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Times New Roman"/>
                <a:cs typeface="Times New Roman"/>
              </a:rPr>
              <a:t>‘Dissolution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973323" y="3578352"/>
            <a:ext cx="871727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25823" y="3578352"/>
            <a:ext cx="2691383" cy="8991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614422" y="3192907"/>
            <a:ext cx="3767454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11505" marR="5080" indent="-599440">
              <a:lnSpc>
                <a:spcPct val="100000"/>
              </a:lnSpc>
              <a:spcBef>
                <a:spcPts val="105"/>
              </a:spcBef>
              <a:tabLst>
                <a:tab pos="1448435" algn="l"/>
                <a:tab pos="1564005" algn="l"/>
              </a:tabLst>
            </a:pPr>
            <a:r>
              <a:rPr sz="3200" b="1" spc="-15" dirty="0">
                <a:latin typeface="Times New Roman"/>
                <a:cs typeface="Times New Roman"/>
              </a:rPr>
              <a:t>from	</a:t>
            </a:r>
            <a:r>
              <a:rPr sz="3200" b="1" spc="-5" dirty="0">
                <a:latin typeface="Times New Roman"/>
                <a:cs typeface="Times New Roman"/>
              </a:rPr>
              <a:t>‘dissolution  </a:t>
            </a:r>
            <a:r>
              <a:rPr sz="3200" b="1" spc="0" dirty="0">
                <a:latin typeface="Times New Roman"/>
                <a:cs typeface="Times New Roman"/>
              </a:rPr>
              <a:t>o</a:t>
            </a:r>
            <a:r>
              <a:rPr sz="3200" b="1" dirty="0">
                <a:latin typeface="Times New Roman"/>
                <a:cs typeface="Times New Roman"/>
              </a:rPr>
              <a:t>f		</a:t>
            </a:r>
            <a:r>
              <a:rPr sz="3200" b="1" spc="-5" dirty="0">
                <a:latin typeface="Times New Roman"/>
                <a:cs typeface="Times New Roman"/>
              </a:rPr>
              <a:t>par</a:t>
            </a:r>
            <a:r>
              <a:rPr sz="3200" b="1" spc="-20" dirty="0">
                <a:latin typeface="Times New Roman"/>
                <a:cs typeface="Times New Roman"/>
              </a:rPr>
              <a:t>t</a:t>
            </a:r>
            <a:r>
              <a:rPr sz="3200" b="1" spc="-5" dirty="0">
                <a:latin typeface="Times New Roman"/>
                <a:cs typeface="Times New Roman"/>
              </a:rPr>
              <a:t>nership’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697980" y="3578352"/>
            <a:ext cx="804672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83423" y="3578352"/>
            <a:ext cx="1278635" cy="8991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643243" y="3192907"/>
            <a:ext cx="195326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7975" marR="5080" indent="-295910">
              <a:lnSpc>
                <a:spcPct val="100000"/>
              </a:lnSpc>
              <a:spcBef>
                <a:spcPts val="105"/>
              </a:spcBef>
              <a:tabLst>
                <a:tab pos="935990" algn="l"/>
                <a:tab pos="1193165" algn="l"/>
              </a:tabLst>
            </a:pPr>
            <a:r>
              <a:rPr sz="3200" b="1" spc="0" dirty="0">
                <a:latin typeface="Times New Roman"/>
                <a:cs typeface="Times New Roman"/>
              </a:rPr>
              <a:t>o</a:t>
            </a:r>
            <a:r>
              <a:rPr sz="3200" b="1" dirty="0">
                <a:latin typeface="Times New Roman"/>
                <a:cs typeface="Times New Roman"/>
              </a:rPr>
              <a:t>f	</a:t>
            </a:r>
            <a:r>
              <a:rPr sz="3200" b="1" spc="-5" dirty="0">
                <a:latin typeface="Times New Roman"/>
                <a:cs typeface="Times New Roman"/>
              </a:rPr>
              <a:t>firm</a:t>
            </a:r>
            <a:r>
              <a:rPr sz="3200" b="1" spc="-10" dirty="0">
                <a:latin typeface="Times New Roman"/>
                <a:cs typeface="Times New Roman"/>
              </a:rPr>
              <a:t>’</a:t>
            </a:r>
            <a:r>
              <a:rPr sz="3200" b="1" dirty="0">
                <a:latin typeface="Times New Roman"/>
                <a:cs typeface="Times New Roman"/>
              </a:rPr>
              <a:t>.  </a:t>
            </a:r>
            <a:r>
              <a:rPr sz="3200" b="1" spc="-5" dirty="0">
                <a:latin typeface="Times New Roman"/>
                <a:cs typeface="Times New Roman"/>
              </a:rPr>
              <a:t>i</a:t>
            </a:r>
            <a:r>
              <a:rPr sz="3200" b="1" dirty="0">
                <a:latin typeface="Times New Roman"/>
                <a:cs typeface="Times New Roman"/>
              </a:rPr>
              <a:t>s		only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83463" y="4066032"/>
            <a:ext cx="3055620" cy="89915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14472" y="4066032"/>
            <a:ext cx="871727" cy="89915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61588" y="4066032"/>
            <a:ext cx="1402080" cy="89915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39055" y="4066032"/>
            <a:ext cx="1458468" cy="89915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74435" y="4066032"/>
            <a:ext cx="2540508" cy="89915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90331" y="4066032"/>
            <a:ext cx="871727" cy="899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3463" y="4553711"/>
            <a:ext cx="1405128" cy="89916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92936" y="4553711"/>
            <a:ext cx="1639824" cy="89916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35579" y="4553711"/>
            <a:ext cx="1074420" cy="89916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14344" y="4553711"/>
            <a:ext cx="1299972" cy="89916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18659" y="4553711"/>
            <a:ext cx="961643" cy="89916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84647" y="4553711"/>
            <a:ext cx="1427988" cy="89916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16979" y="4553711"/>
            <a:ext cx="1482852" cy="89916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02652" y="4553711"/>
            <a:ext cx="1359407" cy="89916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3463" y="5041391"/>
            <a:ext cx="2409444" cy="89916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159507" y="5041391"/>
            <a:ext cx="635507" cy="89916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23138" y="4167962"/>
            <a:ext cx="808037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Times New Roman"/>
                <a:cs typeface="Times New Roman"/>
              </a:rPr>
              <a:t>reconstruction of </a:t>
            </a:r>
            <a:r>
              <a:rPr sz="3200" b="1" dirty="0">
                <a:latin typeface="Times New Roman"/>
                <a:cs typeface="Times New Roman"/>
              </a:rPr>
              <a:t>firm, </a:t>
            </a:r>
            <a:r>
              <a:rPr sz="3200" b="1" spc="-5" dirty="0">
                <a:latin typeface="Times New Roman"/>
                <a:cs typeface="Times New Roman"/>
              </a:rPr>
              <a:t>while ‘dissolution </a:t>
            </a:r>
            <a:r>
              <a:rPr sz="3200" b="1" dirty="0">
                <a:latin typeface="Times New Roman"/>
                <a:cs typeface="Times New Roman"/>
              </a:rPr>
              <a:t>of  </a:t>
            </a:r>
            <a:r>
              <a:rPr sz="3200" b="1" spc="-5" dirty="0">
                <a:latin typeface="Times New Roman"/>
                <a:cs typeface="Times New Roman"/>
              </a:rPr>
              <a:t>firm’ means </a:t>
            </a:r>
            <a:r>
              <a:rPr sz="3200" b="1" dirty="0">
                <a:latin typeface="Times New Roman"/>
                <a:cs typeface="Times New Roman"/>
              </a:rPr>
              <a:t>the firm </a:t>
            </a:r>
            <a:r>
              <a:rPr sz="3200" b="1" spc="-10" dirty="0">
                <a:latin typeface="Times New Roman"/>
                <a:cs typeface="Times New Roman"/>
              </a:rPr>
              <a:t>no </a:t>
            </a:r>
            <a:r>
              <a:rPr sz="3200" b="1" spc="-20" dirty="0">
                <a:latin typeface="Times New Roman"/>
                <a:cs typeface="Times New Roman"/>
              </a:rPr>
              <a:t>more </a:t>
            </a:r>
            <a:r>
              <a:rPr sz="3200" b="1" dirty="0">
                <a:latin typeface="Times New Roman"/>
                <a:cs typeface="Times New Roman"/>
              </a:rPr>
              <a:t>exists </a:t>
            </a:r>
            <a:r>
              <a:rPr sz="3200" b="1" spc="-5" dirty="0">
                <a:latin typeface="Times New Roman"/>
                <a:cs typeface="Times New Roman"/>
              </a:rPr>
              <a:t>after  </a:t>
            </a:r>
            <a:r>
              <a:rPr sz="3200" b="1" dirty="0">
                <a:latin typeface="Times New Roman"/>
                <a:cs typeface="Times New Roman"/>
              </a:rPr>
              <a:t>dissolution.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256743" y="854151"/>
            <a:ext cx="12909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b="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b="0" spc="0" dirty="0">
                <a:solidFill>
                  <a:srgbClr val="FFFFFF"/>
                </a:solidFill>
                <a:latin typeface="Arial"/>
                <a:cs typeface="Arial"/>
              </a:rPr>
              <a:t>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lang="en-US" sz="28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According to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lang="en-US" sz="28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Indian 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Partnership Act</a:t>
            </a:r>
            <a:r>
              <a:rPr lang="en-US" sz="2800" b="1" spc="-16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1932</a:t>
            </a: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  <a:buNone/>
            </a:pPr>
            <a:r>
              <a:rPr lang="en-US" b="1" i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“Partnership  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b="1" i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US" b="1" i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US" b="1" i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ela</a:t>
            </a:r>
            <a:r>
              <a:rPr lang="en-US" b="1" i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b="1" i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ion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	betw</a:t>
            </a:r>
            <a:r>
              <a:rPr lang="en-US" b="1" i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ee</a:t>
            </a:r>
            <a:r>
              <a:rPr lang="en-US" b="1" i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n  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two </a:t>
            </a:r>
            <a:r>
              <a:rPr lang="en-US" b="1" i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or 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more </a:t>
            </a:r>
            <a:r>
              <a:rPr lang="en-US" b="1" i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persons 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who  have agreed to </a:t>
            </a:r>
            <a:r>
              <a:rPr lang="en-US" b="1" i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share</a:t>
            </a:r>
            <a:r>
              <a:rPr lang="en-US" b="1" i="1" spc="43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i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profits </a:t>
            </a:r>
            <a:r>
              <a:rPr lang="en-US" b="1" i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of a business  carried on 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by </a:t>
            </a:r>
            <a:r>
              <a:rPr lang="en-US" b="1" i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all 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lang="en-US" b="1" i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them  or any 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lang="en-US" b="1" i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them acting for  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all”.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35011" y="777240"/>
            <a:ext cx="1808987" cy="1225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140" y="2831592"/>
            <a:ext cx="1845564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23288" y="2831592"/>
            <a:ext cx="659892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02764" y="2831592"/>
            <a:ext cx="557784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80132" y="2831592"/>
            <a:ext cx="1046988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45179" y="2831592"/>
            <a:ext cx="507491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72255" y="2831592"/>
            <a:ext cx="608076" cy="679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9915" y="2831592"/>
            <a:ext cx="1946148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65647" y="2831592"/>
            <a:ext cx="981455" cy="679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65164" y="2831592"/>
            <a:ext cx="608076" cy="6797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92823" y="2831592"/>
            <a:ext cx="726948" cy="6797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39356" y="2831592"/>
            <a:ext cx="2104644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3197351"/>
            <a:ext cx="797052" cy="6797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740" y="3197351"/>
            <a:ext cx="880872" cy="6797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57300" y="3197351"/>
            <a:ext cx="1115568" cy="6797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62555" y="3197351"/>
            <a:ext cx="1345692" cy="6797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97935" y="3197351"/>
            <a:ext cx="592836" cy="6797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80459" y="3197351"/>
            <a:ext cx="845819" cy="6797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14444" y="3197351"/>
            <a:ext cx="659891" cy="6797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64023" y="3197351"/>
            <a:ext cx="1161288" cy="67970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15000" y="3197351"/>
            <a:ext cx="1057655" cy="67970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62343" y="3197351"/>
            <a:ext cx="687324" cy="67970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39356" y="3197351"/>
            <a:ext cx="1219200" cy="67970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53171" y="3197351"/>
            <a:ext cx="481583" cy="67970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24443" y="3197351"/>
            <a:ext cx="1019555" cy="67970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3563111"/>
            <a:ext cx="1712976" cy="67970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99032" y="3563111"/>
            <a:ext cx="659892" cy="67970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44979" y="3563111"/>
            <a:ext cx="557783" cy="67970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88820" y="3563111"/>
            <a:ext cx="982980" cy="67970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56332" y="3563111"/>
            <a:ext cx="609599" cy="67970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51988" y="3563111"/>
            <a:ext cx="1674876" cy="67970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12920" y="3563111"/>
            <a:ext cx="964691" cy="67970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63667" y="3563111"/>
            <a:ext cx="659891" cy="67970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09615" y="3563111"/>
            <a:ext cx="812291" cy="67970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07964" y="3563111"/>
            <a:ext cx="810767" cy="67970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04788" y="3563111"/>
            <a:ext cx="659891" cy="67970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50735" y="3563111"/>
            <a:ext cx="1947672" cy="67970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285988" y="3563111"/>
            <a:ext cx="858011" cy="67970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3928871"/>
            <a:ext cx="967740" cy="67970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7031" y="3928871"/>
            <a:ext cx="982980" cy="67970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87780" y="3928871"/>
            <a:ext cx="687324" cy="67970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45920" y="3928871"/>
            <a:ext cx="812292" cy="67970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29027" y="3928871"/>
            <a:ext cx="1072896" cy="67970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96539" y="3928871"/>
            <a:ext cx="481584" cy="67970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8739" y="2907233"/>
            <a:ext cx="901001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latin typeface="Times New Roman"/>
                <a:cs typeface="Times New Roman"/>
              </a:rPr>
              <a:t>Dissolution of </a:t>
            </a:r>
            <a:r>
              <a:rPr sz="2400" b="1" i="1" dirty="0">
                <a:latin typeface="Times New Roman"/>
                <a:cs typeface="Times New Roman"/>
              </a:rPr>
              <a:t>a </a:t>
            </a:r>
            <a:r>
              <a:rPr sz="2400" b="1" i="1" spc="-5" dirty="0">
                <a:latin typeface="Times New Roman"/>
                <a:cs typeface="Times New Roman"/>
              </a:rPr>
              <a:t>Firm </a:t>
            </a:r>
            <a:r>
              <a:rPr sz="2400" b="1" dirty="0">
                <a:latin typeface="Times New Roman"/>
                <a:cs typeface="Times New Roman"/>
              </a:rPr>
              <a:t>- A partnership firm </a:t>
            </a:r>
            <a:r>
              <a:rPr sz="2400" b="1" spc="-5" dirty="0">
                <a:latin typeface="Times New Roman"/>
                <a:cs typeface="Times New Roman"/>
              </a:rPr>
              <a:t>is an ‘organization’  and </a:t>
            </a:r>
            <a:r>
              <a:rPr sz="2400" b="1" dirty="0">
                <a:latin typeface="Times New Roman"/>
                <a:cs typeface="Times New Roman"/>
              </a:rPr>
              <a:t>like </a:t>
            </a:r>
            <a:r>
              <a:rPr sz="2400" b="1" spc="-5" dirty="0">
                <a:latin typeface="Times New Roman"/>
                <a:cs typeface="Times New Roman"/>
              </a:rPr>
              <a:t>every </a:t>
            </a:r>
            <a:r>
              <a:rPr sz="2400" b="1" spc="-10" dirty="0">
                <a:latin typeface="Times New Roman"/>
                <a:cs typeface="Times New Roman"/>
              </a:rPr>
              <a:t>‘organ’ </a:t>
            </a:r>
            <a:r>
              <a:rPr sz="2400" b="1" dirty="0">
                <a:latin typeface="Times New Roman"/>
                <a:cs typeface="Times New Roman"/>
              </a:rPr>
              <a:t>it </a:t>
            </a:r>
            <a:r>
              <a:rPr sz="2400" b="1" spc="-5" dirty="0">
                <a:latin typeface="Times New Roman"/>
                <a:cs typeface="Times New Roman"/>
              </a:rPr>
              <a:t>has </a:t>
            </a:r>
            <a:r>
              <a:rPr sz="2400" b="1" dirty="0">
                <a:latin typeface="Times New Roman"/>
                <a:cs typeface="Times New Roman"/>
              </a:rPr>
              <a:t>to </a:t>
            </a:r>
            <a:r>
              <a:rPr sz="2400" b="1" spc="-5" dirty="0">
                <a:latin typeface="Times New Roman"/>
                <a:cs typeface="Times New Roman"/>
              </a:rPr>
              <a:t>either </a:t>
            </a:r>
            <a:r>
              <a:rPr sz="2400" b="1" spc="-15" dirty="0">
                <a:latin typeface="Times New Roman"/>
                <a:cs typeface="Times New Roman"/>
              </a:rPr>
              <a:t>grow</a:t>
            </a:r>
            <a:r>
              <a:rPr sz="2400" b="1" spc="5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or </a:t>
            </a:r>
            <a:r>
              <a:rPr sz="2400" b="1" spc="-5" dirty="0">
                <a:latin typeface="Times New Roman"/>
                <a:cs typeface="Times New Roman"/>
              </a:rPr>
              <a:t>perish. Thus,  dissolution </a:t>
            </a:r>
            <a:r>
              <a:rPr sz="2400" b="1" dirty="0">
                <a:latin typeface="Times New Roman"/>
                <a:cs typeface="Times New Roman"/>
              </a:rPr>
              <a:t>of a firm </a:t>
            </a:r>
            <a:r>
              <a:rPr sz="2400" b="1" spc="-5" dirty="0">
                <a:latin typeface="Times New Roman"/>
                <a:cs typeface="Times New Roman"/>
              </a:rPr>
              <a:t>is inevitable </a:t>
            </a:r>
            <a:r>
              <a:rPr sz="2400" b="1" dirty="0">
                <a:latin typeface="Times New Roman"/>
                <a:cs typeface="Times New Roman"/>
              </a:rPr>
              <a:t>part </a:t>
            </a:r>
            <a:r>
              <a:rPr sz="2400" b="1" spc="-5" dirty="0">
                <a:latin typeface="Times New Roman"/>
                <a:cs typeface="Times New Roman"/>
              </a:rPr>
              <a:t>in the life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-5" dirty="0">
                <a:latin typeface="Times New Roman"/>
                <a:cs typeface="Times New Roman"/>
              </a:rPr>
              <a:t>partnership firm  </a:t>
            </a:r>
            <a:r>
              <a:rPr sz="2400" b="1" dirty="0">
                <a:latin typeface="Times New Roman"/>
                <a:cs typeface="Times New Roman"/>
              </a:rPr>
              <a:t>some time or </a:t>
            </a:r>
            <a:r>
              <a:rPr sz="2400" b="1" spc="-5" dirty="0">
                <a:latin typeface="Times New Roman"/>
                <a:cs typeface="Times New Roman"/>
              </a:rPr>
              <a:t>the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spc="-35" dirty="0">
                <a:latin typeface="Times New Roman"/>
                <a:cs typeface="Times New Roman"/>
              </a:rPr>
              <a:t>other.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256743" y="854151"/>
            <a:ext cx="12909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b="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b="0" spc="0" dirty="0">
                <a:solidFill>
                  <a:srgbClr val="FFFFFF"/>
                </a:solidFill>
                <a:latin typeface="Arial"/>
                <a:cs typeface="Arial"/>
              </a:rPr>
              <a:t>…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5567" y="3293364"/>
            <a:ext cx="6790944" cy="1121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17447" y="3426333"/>
            <a:ext cx="6149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Mode </a:t>
            </a:r>
            <a:r>
              <a:rPr sz="4000" dirty="0"/>
              <a:t>of </a:t>
            </a:r>
            <a:r>
              <a:rPr sz="4000" spc="-5" dirty="0"/>
              <a:t>Dissolution of</a:t>
            </a:r>
            <a:r>
              <a:rPr sz="4000" spc="-10" dirty="0"/>
              <a:t> </a:t>
            </a:r>
            <a:r>
              <a:rPr sz="4000" spc="-5" dirty="0"/>
              <a:t>Firm</a:t>
            </a:r>
            <a:endParaRPr sz="4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4859"/>
            <a:ext cx="9144000" cy="1330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00100"/>
            <a:ext cx="9144000" cy="1223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35011" y="800100"/>
            <a:ext cx="1808988" cy="1223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4859"/>
            <a:ext cx="9144000" cy="1330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00100"/>
            <a:ext cx="9144000" cy="1223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35011" y="800100"/>
            <a:ext cx="1808988" cy="1223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5384" y="2321051"/>
            <a:ext cx="460247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9036" y="2321051"/>
            <a:ext cx="1053083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5524" y="2321051"/>
            <a:ext cx="726948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55876" y="2321051"/>
            <a:ext cx="854963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14244" y="2321051"/>
            <a:ext cx="498348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15995" y="2321051"/>
            <a:ext cx="612647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30523" y="2321051"/>
            <a:ext cx="829055" cy="513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62984" y="2321051"/>
            <a:ext cx="595884" cy="5135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62271" y="2321051"/>
            <a:ext cx="979931" cy="5135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45608" y="2321051"/>
            <a:ext cx="612648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61659" y="2321051"/>
            <a:ext cx="740663" cy="5135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05728" y="2321051"/>
            <a:ext cx="1196340" cy="5135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94219" y="2321051"/>
            <a:ext cx="365759" cy="5135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63383" y="2321051"/>
            <a:ext cx="612648" cy="5135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79435" y="2321051"/>
            <a:ext cx="979931" cy="5135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64295" y="2321051"/>
            <a:ext cx="679703" cy="5135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2595372"/>
            <a:ext cx="1348740" cy="5135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03375" y="2595372"/>
            <a:ext cx="550163" cy="5135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06652" y="2595372"/>
            <a:ext cx="664464" cy="5135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25751" y="2595372"/>
            <a:ext cx="498348" cy="5135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78735" y="2595372"/>
            <a:ext cx="612648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46020" y="2595372"/>
            <a:ext cx="1051559" cy="51358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52215" y="2595372"/>
            <a:ext cx="612648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19500" y="2595372"/>
            <a:ext cx="829055" cy="513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03191" y="2595372"/>
            <a:ext cx="726948" cy="51358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84776" y="2595372"/>
            <a:ext cx="1077468" cy="51358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16879" y="2595372"/>
            <a:ext cx="498348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69864" y="2595372"/>
            <a:ext cx="848867" cy="51358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73367" y="2595372"/>
            <a:ext cx="612647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40652" y="2595372"/>
            <a:ext cx="1360931" cy="51358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56219" y="2595372"/>
            <a:ext cx="498348" cy="5135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09204" y="2595372"/>
            <a:ext cx="612648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476488" y="2595372"/>
            <a:ext cx="667511" cy="51358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2869692"/>
            <a:ext cx="446531" cy="51358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5071" y="2869692"/>
            <a:ext cx="612648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7783" y="2869692"/>
            <a:ext cx="1213104" cy="51358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16380" y="2869692"/>
            <a:ext cx="1688592" cy="51358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97123" y="2869692"/>
            <a:ext cx="384048" cy="51358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3198876"/>
            <a:ext cx="370332" cy="51358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484" y="3198876"/>
            <a:ext cx="384047" cy="51358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5071" y="3198876"/>
            <a:ext cx="472440" cy="51358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7576" y="3198876"/>
            <a:ext cx="664464" cy="5135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30580" y="3198876"/>
            <a:ext cx="498348" cy="5135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78991" y="3198876"/>
            <a:ext cx="612647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40180" y="3198876"/>
            <a:ext cx="1053083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43327" y="3198876"/>
            <a:ext cx="1133855" cy="51358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125723" y="3198876"/>
            <a:ext cx="498348" cy="5135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372611" y="3198876"/>
            <a:ext cx="1143000" cy="51358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68723" y="3198876"/>
            <a:ext cx="815339" cy="51358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3528059"/>
            <a:ext cx="370332" cy="51358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2484" y="3528059"/>
            <a:ext cx="384047" cy="51358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74320" y="3528059"/>
            <a:ext cx="472440" cy="51358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4548" y="3528059"/>
            <a:ext cx="422148" cy="51358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24483" y="3528059"/>
            <a:ext cx="1092708" cy="51358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44979" y="3528059"/>
            <a:ext cx="822959" cy="51358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95727" y="3528059"/>
            <a:ext cx="751332" cy="51358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974848" y="3528059"/>
            <a:ext cx="612648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15284" y="3528059"/>
            <a:ext cx="1053084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96155" y="3528059"/>
            <a:ext cx="813815" cy="51358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937759" y="3528059"/>
            <a:ext cx="612648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78196" y="3528059"/>
            <a:ext cx="662939" cy="51358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867400" y="3528059"/>
            <a:ext cx="460248" cy="51358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155435" y="3528059"/>
            <a:ext cx="867156" cy="51358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50380" y="3528059"/>
            <a:ext cx="496824" cy="51358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174992" y="3528059"/>
            <a:ext cx="1539240" cy="51358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542019" y="3528059"/>
            <a:ext cx="601979" cy="51358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3802379"/>
            <a:ext cx="1388364" cy="51358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319783" y="3802379"/>
            <a:ext cx="1426464" cy="51358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494788" y="3802379"/>
            <a:ext cx="422148" cy="51358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665476" y="3802379"/>
            <a:ext cx="976884" cy="51358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392423" y="3802379"/>
            <a:ext cx="498348" cy="5135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639311" y="3802379"/>
            <a:ext cx="612648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002023" y="3802379"/>
            <a:ext cx="1463039" cy="51358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215128" y="3802379"/>
            <a:ext cx="1333500" cy="51358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40779" y="3802379"/>
            <a:ext cx="365759" cy="5135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0" y="4131564"/>
            <a:ext cx="370332" cy="51358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2484" y="4131564"/>
            <a:ext cx="384047" cy="51358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05740" y="4131564"/>
            <a:ext cx="470916" cy="513588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35863" y="4131564"/>
            <a:ext cx="422148" cy="51358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17219" y="4131564"/>
            <a:ext cx="1091184" cy="51358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466088" y="4131564"/>
            <a:ext cx="824484" cy="51358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049779" y="4131564"/>
            <a:ext cx="751332" cy="51358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60320" y="4131564"/>
            <a:ext cx="611124" cy="51358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29127" y="4131564"/>
            <a:ext cx="1053084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741420" y="4131564"/>
            <a:ext cx="815339" cy="51358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315967" y="4131564"/>
            <a:ext cx="611124" cy="51358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686300" y="4131564"/>
            <a:ext cx="662939" cy="51358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108447" y="4131564"/>
            <a:ext cx="635508" cy="51358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503164" y="4131564"/>
            <a:ext cx="1420367" cy="51358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681216" y="4131564"/>
            <a:ext cx="879348" cy="513588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319771" y="4131564"/>
            <a:ext cx="496824" cy="513588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575804" y="4131564"/>
            <a:ext cx="586740" cy="513588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920228" y="4131564"/>
            <a:ext cx="1039368" cy="513588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718804" y="4131564"/>
            <a:ext cx="425196" cy="513588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0" y="4405884"/>
            <a:ext cx="560832" cy="51358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09372" y="4405884"/>
            <a:ext cx="740664" cy="5135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62583" y="4405884"/>
            <a:ext cx="498347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109472" y="4405884"/>
            <a:ext cx="422147" cy="51358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281683" y="4405884"/>
            <a:ext cx="803147" cy="513588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833372" y="4405884"/>
            <a:ext cx="842772" cy="513588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424683" y="4405884"/>
            <a:ext cx="1059180" cy="513588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230879" y="4405884"/>
            <a:ext cx="612647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593591" y="4405884"/>
            <a:ext cx="1043939" cy="513588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387596" y="4405884"/>
            <a:ext cx="498348" cy="5135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634484" y="4405884"/>
            <a:ext cx="612648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997196" y="4405884"/>
            <a:ext cx="824484" cy="51358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570220" y="4405884"/>
            <a:ext cx="1146048" cy="513588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408420" y="4405884"/>
            <a:ext cx="365759" cy="5135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0" y="4735067"/>
            <a:ext cx="370332" cy="513588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2484" y="4735067"/>
            <a:ext cx="384047" cy="51358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95071" y="4735067"/>
            <a:ext cx="472440" cy="51358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17576" y="4735067"/>
            <a:ext cx="422148" cy="51358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89787" y="4735067"/>
            <a:ext cx="1094232" cy="513588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432560" y="4735067"/>
            <a:ext cx="824484" cy="51358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005583" y="4735067"/>
            <a:ext cx="751332" cy="51358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506979" y="4735067"/>
            <a:ext cx="612648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869692" y="4735067"/>
            <a:ext cx="1053083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671315" y="4735067"/>
            <a:ext cx="816863" cy="513588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236720" y="4735067"/>
            <a:ext cx="612648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99432" y="4735067"/>
            <a:ext cx="662939" cy="51358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012435" y="4735067"/>
            <a:ext cx="460248" cy="51358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221223" y="4735067"/>
            <a:ext cx="868679" cy="513588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836920" y="4735067"/>
            <a:ext cx="498348" cy="5135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085332" y="4735067"/>
            <a:ext cx="1424939" cy="513588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202423" y="4735067"/>
            <a:ext cx="365759" cy="5135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0" y="5064252"/>
            <a:ext cx="370332" cy="513588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2484" y="5064252"/>
            <a:ext cx="384047" cy="51358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24027" y="5064252"/>
            <a:ext cx="472440" cy="51358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73963" y="5064252"/>
            <a:ext cx="422148" cy="51358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73608" y="5064252"/>
            <a:ext cx="1092708" cy="513588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543811" y="5064252"/>
            <a:ext cx="824484" cy="51358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145792" y="5064252"/>
            <a:ext cx="751332" cy="51358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674620" y="5064252"/>
            <a:ext cx="612647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064764" y="5064252"/>
            <a:ext cx="1053084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895344" y="5064252"/>
            <a:ext cx="816863" cy="513588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488179" y="5064252"/>
            <a:ext cx="612648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878323" y="5064252"/>
            <a:ext cx="662939" cy="51358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318759" y="5064252"/>
            <a:ext cx="637032" cy="513588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733288" y="5064252"/>
            <a:ext cx="1046988" cy="513588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557771" y="5064252"/>
            <a:ext cx="1120140" cy="513588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453883" y="5064252"/>
            <a:ext cx="498348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729728" y="5064252"/>
            <a:ext cx="1121664" cy="513588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628888" y="5064252"/>
            <a:ext cx="515111" cy="513588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0" y="5338571"/>
            <a:ext cx="839723" cy="513588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89787" y="5338571"/>
            <a:ext cx="510540" cy="513588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50391" y="5338571"/>
            <a:ext cx="422147" cy="51358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319783" y="5338571"/>
            <a:ext cx="1036319" cy="513588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048255" y="5338571"/>
            <a:ext cx="365760" cy="5135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0" y="5667755"/>
            <a:ext cx="370332" cy="513588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2484" y="5667755"/>
            <a:ext cx="384047" cy="51358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95071" y="5667755"/>
            <a:ext cx="472440" cy="51358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17576" y="5667755"/>
            <a:ext cx="612648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80287" y="5667755"/>
            <a:ext cx="829056" cy="513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357883" y="5667755"/>
            <a:ext cx="460247" cy="51358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568196" y="5667755"/>
            <a:ext cx="1107948" cy="513588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424683" y="5667755"/>
            <a:ext cx="701040" cy="513588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875788" y="5667755"/>
            <a:ext cx="612648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236976" y="5667755"/>
            <a:ext cx="1118615" cy="513588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107179" y="5667755"/>
            <a:ext cx="498348" cy="5135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355591" y="5667755"/>
            <a:ext cx="612648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16779" y="5667755"/>
            <a:ext cx="740663" cy="5135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205984" y="5667755"/>
            <a:ext cx="967739" cy="513588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923788" y="5667755"/>
            <a:ext cx="536448" cy="513588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208776" y="5667755"/>
            <a:ext cx="1021079" cy="513588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978395" y="5667755"/>
            <a:ext cx="548640" cy="513588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275576" y="5667755"/>
            <a:ext cx="931164" cy="513588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955280" y="5667755"/>
            <a:ext cx="422148" cy="51358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127492" y="5667755"/>
            <a:ext cx="662940" cy="513588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482583" y="5667755"/>
            <a:ext cx="365759" cy="5135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0" y="5996940"/>
            <a:ext cx="370332" cy="513588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2484" y="5996940"/>
            <a:ext cx="384047" cy="51358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95071" y="5996940"/>
            <a:ext cx="472440" cy="51358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17576" y="5996940"/>
            <a:ext cx="612648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80287" y="5996940"/>
            <a:ext cx="829056" cy="513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357883" y="5996940"/>
            <a:ext cx="1222248" cy="513588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330195" y="5996940"/>
            <a:ext cx="448056" cy="513588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526792" y="5996940"/>
            <a:ext cx="675132" cy="513588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951988" y="5996940"/>
            <a:ext cx="675132" cy="513588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377184" y="5996940"/>
            <a:ext cx="1210056" cy="51358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335779" y="5996940"/>
            <a:ext cx="498348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584191" y="5996940"/>
            <a:ext cx="1069848" cy="513588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402579" y="5996940"/>
            <a:ext cx="612648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765291" y="5996940"/>
            <a:ext cx="740663" cy="5135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254496" y="5996940"/>
            <a:ext cx="662940" cy="513588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665976" y="5996940"/>
            <a:ext cx="498348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914388" y="5996940"/>
            <a:ext cx="803148" cy="513588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466076" y="5996940"/>
            <a:ext cx="824483" cy="51358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040623" y="5996940"/>
            <a:ext cx="1039368" cy="513588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 txBox="1"/>
          <p:nvPr/>
        </p:nvSpPr>
        <p:spPr>
          <a:xfrm>
            <a:off x="78739" y="2377185"/>
            <a:ext cx="8989695" cy="397637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6350" indent="45720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 partner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may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apply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to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court for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getting the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firm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dissolved. On getting such  application by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any of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the partner the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court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may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proceed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to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order the dissolution of the firm  in the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following</a:t>
            </a:r>
            <a:r>
              <a:rPr sz="1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circumstances: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buAutoNum type="arabicParenR"/>
              <a:tabLst>
                <a:tab pos="259715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If </a:t>
            </a:r>
            <a:r>
              <a:rPr sz="1800" b="1" dirty="0">
                <a:latin typeface="Times New Roman"/>
                <a:cs typeface="Times New Roman"/>
              </a:rPr>
              <a:t>any of </a:t>
            </a:r>
            <a:r>
              <a:rPr sz="1800" b="1" spc="-5" dirty="0">
                <a:latin typeface="Times New Roman"/>
                <a:cs typeface="Times New Roman"/>
              </a:rPr>
              <a:t>the </a:t>
            </a:r>
            <a:r>
              <a:rPr sz="1800" b="1" dirty="0">
                <a:latin typeface="Times New Roman"/>
                <a:cs typeface="Times New Roman"/>
              </a:rPr>
              <a:t>partner </a:t>
            </a:r>
            <a:r>
              <a:rPr sz="1800" b="1" spc="-5" dirty="0">
                <a:latin typeface="Times New Roman"/>
                <a:cs typeface="Times New Roman"/>
              </a:rPr>
              <a:t>becomes </a:t>
            </a:r>
            <a:r>
              <a:rPr sz="1800" b="1" dirty="0">
                <a:latin typeface="Times New Roman"/>
                <a:cs typeface="Times New Roman"/>
              </a:rPr>
              <a:t>of </a:t>
            </a:r>
            <a:r>
              <a:rPr sz="1800" b="1" spc="-5" dirty="0">
                <a:latin typeface="Times New Roman"/>
                <a:cs typeface="Times New Roman"/>
              </a:rPr>
              <a:t>unsound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mind</a:t>
            </a:r>
            <a:endParaRPr sz="1800">
              <a:latin typeface="Times New Roman"/>
              <a:cs typeface="Times New Roman"/>
            </a:endParaRPr>
          </a:p>
          <a:p>
            <a:pPr marL="338455" indent="-325755">
              <a:lnSpc>
                <a:spcPct val="100000"/>
              </a:lnSpc>
              <a:spcBef>
                <a:spcPts val="434"/>
              </a:spcBef>
              <a:buAutoNum type="arabicParenR"/>
              <a:tabLst>
                <a:tab pos="338455" algn="l"/>
                <a:tab pos="339090" algn="l"/>
                <a:tab pos="638810" algn="l"/>
                <a:tab pos="889000" algn="l"/>
                <a:tab pos="1809114" algn="l"/>
                <a:tab pos="2459990" algn="l"/>
                <a:tab pos="3039745" algn="l"/>
                <a:tab pos="3479800" algn="l"/>
                <a:tab pos="4361180" algn="l"/>
                <a:tab pos="5002530" algn="l"/>
                <a:tab pos="5443220" algn="l"/>
                <a:tab pos="5932805" algn="l"/>
                <a:tab pos="6221095" algn="l"/>
                <a:tab pos="6915784" algn="l"/>
                <a:tab pos="7240270" algn="l"/>
                <a:tab pos="8607425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I</a:t>
            </a:r>
            <a:r>
              <a:rPr sz="1800" b="1" dirty="0">
                <a:latin typeface="Times New Roman"/>
                <a:cs typeface="Times New Roman"/>
              </a:rPr>
              <a:t>f	a	</a:t>
            </a:r>
            <a:r>
              <a:rPr sz="1800" b="1" spc="-10" dirty="0">
                <a:latin typeface="Times New Roman"/>
                <a:cs typeface="Times New Roman"/>
              </a:rPr>
              <a:t>p</a:t>
            </a:r>
            <a:r>
              <a:rPr sz="1800" b="1" dirty="0">
                <a:latin typeface="Times New Roman"/>
                <a:cs typeface="Times New Roman"/>
              </a:rPr>
              <a:t>artn</a:t>
            </a:r>
            <a:r>
              <a:rPr sz="1800" b="1" spc="-15" dirty="0">
                <a:latin typeface="Times New Roman"/>
                <a:cs typeface="Times New Roman"/>
              </a:rPr>
              <a:t>e</a:t>
            </a:r>
            <a:r>
              <a:rPr sz="1800" b="1" spc="-165" dirty="0">
                <a:latin typeface="Times New Roman"/>
                <a:cs typeface="Times New Roman"/>
              </a:rPr>
              <a:t>r</a:t>
            </a:r>
            <a:r>
              <a:rPr sz="1800" b="1" dirty="0">
                <a:latin typeface="Times New Roman"/>
                <a:cs typeface="Times New Roman"/>
              </a:rPr>
              <a:t>,	ot</a:t>
            </a:r>
            <a:r>
              <a:rPr sz="1800" b="1" spc="-10" dirty="0">
                <a:latin typeface="Times New Roman"/>
                <a:cs typeface="Times New Roman"/>
              </a:rPr>
              <a:t>h</a:t>
            </a:r>
            <a:r>
              <a:rPr sz="1800" b="1" dirty="0">
                <a:latin typeface="Times New Roman"/>
                <a:cs typeface="Times New Roman"/>
              </a:rPr>
              <a:t>er	than	t</a:t>
            </a:r>
            <a:r>
              <a:rPr sz="1800" b="1" spc="-10" dirty="0">
                <a:latin typeface="Times New Roman"/>
                <a:cs typeface="Times New Roman"/>
              </a:rPr>
              <a:t>h</a:t>
            </a:r>
            <a:r>
              <a:rPr sz="1800" b="1" dirty="0">
                <a:latin typeface="Times New Roman"/>
                <a:cs typeface="Times New Roman"/>
              </a:rPr>
              <a:t>e	</a:t>
            </a:r>
            <a:r>
              <a:rPr sz="1800" b="1" spc="-10" dirty="0">
                <a:latin typeface="Times New Roman"/>
                <a:cs typeface="Times New Roman"/>
              </a:rPr>
              <a:t>p</a:t>
            </a:r>
            <a:r>
              <a:rPr sz="1800" b="1" dirty="0">
                <a:latin typeface="Times New Roman"/>
                <a:cs typeface="Times New Roman"/>
              </a:rPr>
              <a:t>artner	f</a:t>
            </a:r>
            <a:r>
              <a:rPr sz="1800" b="1" spc="-10" dirty="0">
                <a:latin typeface="Times New Roman"/>
                <a:cs typeface="Times New Roman"/>
              </a:rPr>
              <a:t>il</a:t>
            </a:r>
            <a:r>
              <a:rPr sz="1800" b="1" dirty="0">
                <a:latin typeface="Times New Roman"/>
                <a:cs typeface="Times New Roman"/>
              </a:rPr>
              <a:t>ing	t</a:t>
            </a:r>
            <a:r>
              <a:rPr sz="1800" b="1" spc="-10" dirty="0">
                <a:latin typeface="Times New Roman"/>
                <a:cs typeface="Times New Roman"/>
              </a:rPr>
              <a:t>h</a:t>
            </a:r>
            <a:r>
              <a:rPr sz="1800" b="1" dirty="0">
                <a:latin typeface="Times New Roman"/>
                <a:cs typeface="Times New Roman"/>
              </a:rPr>
              <a:t>e	s</a:t>
            </a:r>
            <a:r>
              <a:rPr sz="1800" b="1" spc="-15" dirty="0">
                <a:latin typeface="Times New Roman"/>
                <a:cs typeface="Times New Roman"/>
              </a:rPr>
              <a:t>u</a:t>
            </a:r>
            <a:r>
              <a:rPr sz="1800" b="1" dirty="0">
                <a:latin typeface="Times New Roman"/>
                <a:cs typeface="Times New Roman"/>
              </a:rPr>
              <a:t>it	is	g</a:t>
            </a:r>
            <a:r>
              <a:rPr sz="1800" b="1" spc="-10" dirty="0">
                <a:latin typeface="Times New Roman"/>
                <a:cs typeface="Times New Roman"/>
              </a:rPr>
              <a:t>u</a:t>
            </a:r>
            <a:r>
              <a:rPr sz="1800" b="1" dirty="0">
                <a:latin typeface="Times New Roman"/>
                <a:cs typeface="Times New Roman"/>
              </a:rPr>
              <a:t>il</a:t>
            </a:r>
            <a:r>
              <a:rPr sz="1800" b="1" spc="-15" dirty="0">
                <a:latin typeface="Times New Roman"/>
                <a:cs typeface="Times New Roman"/>
              </a:rPr>
              <a:t>t</a:t>
            </a:r>
            <a:r>
              <a:rPr sz="1800" b="1" dirty="0">
                <a:latin typeface="Times New Roman"/>
                <a:cs typeface="Times New Roman"/>
              </a:rPr>
              <a:t>y	</a:t>
            </a:r>
            <a:r>
              <a:rPr sz="1800" b="1" spc="-5" dirty="0">
                <a:latin typeface="Times New Roman"/>
                <a:cs typeface="Times New Roman"/>
              </a:rPr>
              <a:t>o</a:t>
            </a:r>
            <a:r>
              <a:rPr sz="1800" b="1" dirty="0">
                <a:latin typeface="Times New Roman"/>
                <a:cs typeface="Times New Roman"/>
              </a:rPr>
              <a:t>f	int</a:t>
            </a:r>
            <a:r>
              <a:rPr sz="1800" b="1" spc="-15" dirty="0">
                <a:latin typeface="Times New Roman"/>
                <a:cs typeface="Times New Roman"/>
              </a:rPr>
              <a:t>e</a:t>
            </a:r>
            <a:r>
              <a:rPr sz="1800" b="1" spc="-10" dirty="0">
                <a:latin typeface="Times New Roman"/>
                <a:cs typeface="Times New Roman"/>
              </a:rPr>
              <a:t>n</a:t>
            </a:r>
            <a:r>
              <a:rPr sz="1800" b="1" dirty="0">
                <a:latin typeface="Times New Roman"/>
                <a:cs typeface="Times New Roman"/>
              </a:rPr>
              <a:t>tion</a:t>
            </a:r>
            <a:r>
              <a:rPr sz="1800" b="1" spc="-10" dirty="0">
                <a:latin typeface="Times New Roman"/>
                <a:cs typeface="Times New Roman"/>
              </a:rPr>
              <a:t>a</a:t>
            </a:r>
            <a:r>
              <a:rPr sz="1800" b="1" dirty="0">
                <a:latin typeface="Times New Roman"/>
                <a:cs typeface="Times New Roman"/>
              </a:rPr>
              <a:t>lly	a</a:t>
            </a:r>
            <a:r>
              <a:rPr sz="1800" b="1" spc="-10" dirty="0">
                <a:latin typeface="Times New Roman"/>
                <a:cs typeface="Times New Roman"/>
              </a:rPr>
              <a:t>n</a:t>
            </a:r>
            <a:r>
              <a:rPr sz="1800" b="1" dirty="0"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3843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persistently	committing </a:t>
            </a:r>
            <a:r>
              <a:rPr sz="1800" b="1" dirty="0">
                <a:latin typeface="Times New Roman"/>
                <a:cs typeface="Times New Roman"/>
              </a:rPr>
              <a:t>a </a:t>
            </a:r>
            <a:r>
              <a:rPr sz="1800" b="1" spc="-10" dirty="0">
                <a:latin typeface="Times New Roman"/>
                <a:cs typeface="Times New Roman"/>
              </a:rPr>
              <a:t>breach </a:t>
            </a:r>
            <a:r>
              <a:rPr sz="1800" b="1" dirty="0">
                <a:latin typeface="Times New Roman"/>
                <a:cs typeface="Times New Roman"/>
              </a:rPr>
              <a:t>of </a:t>
            </a:r>
            <a:r>
              <a:rPr sz="1800" b="1" spc="-5" dirty="0">
                <a:latin typeface="Times New Roman"/>
                <a:cs typeface="Times New Roman"/>
              </a:rPr>
              <a:t>the partnership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agreement.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434"/>
              </a:spcBef>
              <a:buAutoNum type="arabicParenR" startAt="3"/>
              <a:tabLst>
                <a:tab pos="27051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If </a:t>
            </a:r>
            <a:r>
              <a:rPr sz="1800" b="1" dirty="0">
                <a:latin typeface="Times New Roman"/>
                <a:cs typeface="Times New Roman"/>
              </a:rPr>
              <a:t>a </a:t>
            </a:r>
            <a:r>
              <a:rPr sz="1800" b="1" spc="-25" dirty="0">
                <a:latin typeface="Times New Roman"/>
                <a:cs typeface="Times New Roman"/>
              </a:rPr>
              <a:t>partner, </a:t>
            </a:r>
            <a:r>
              <a:rPr sz="1800" b="1" dirty="0">
                <a:latin typeface="Times New Roman"/>
                <a:cs typeface="Times New Roman"/>
              </a:rPr>
              <a:t>other </a:t>
            </a:r>
            <a:r>
              <a:rPr sz="1800" b="1" spc="-5" dirty="0">
                <a:latin typeface="Times New Roman"/>
                <a:cs typeface="Times New Roman"/>
              </a:rPr>
              <a:t>than the </a:t>
            </a:r>
            <a:r>
              <a:rPr sz="1800" b="1" dirty="0">
                <a:latin typeface="Times New Roman"/>
                <a:cs typeface="Times New Roman"/>
              </a:rPr>
              <a:t>partner </a:t>
            </a:r>
            <a:r>
              <a:rPr sz="1800" b="1" spc="-5" dirty="0">
                <a:latin typeface="Times New Roman"/>
                <a:cs typeface="Times New Roman"/>
              </a:rPr>
              <a:t>filing </a:t>
            </a:r>
            <a:r>
              <a:rPr sz="1800" b="1" spc="-10" dirty="0">
                <a:latin typeface="Times New Roman"/>
                <a:cs typeface="Times New Roman"/>
              </a:rPr>
              <a:t>the </a:t>
            </a:r>
            <a:r>
              <a:rPr sz="1800" b="1" spc="-5" dirty="0">
                <a:latin typeface="Times New Roman"/>
                <a:cs typeface="Times New Roman"/>
              </a:rPr>
              <a:t>suit has </a:t>
            </a:r>
            <a:r>
              <a:rPr sz="1800" b="1" spc="-10" dirty="0">
                <a:latin typeface="Times New Roman"/>
                <a:cs typeface="Times New Roman"/>
              </a:rPr>
              <a:t>transferred </a:t>
            </a:r>
            <a:r>
              <a:rPr sz="1800" b="1" spc="-5" dirty="0">
                <a:latin typeface="Times New Roman"/>
                <a:cs typeface="Times New Roman"/>
              </a:rPr>
              <a:t>whole </a:t>
            </a:r>
            <a:r>
              <a:rPr sz="1800" b="1" spc="-10" dirty="0">
                <a:latin typeface="Times New Roman"/>
                <a:cs typeface="Times New Roman"/>
              </a:rPr>
              <a:t>of </a:t>
            </a:r>
            <a:r>
              <a:rPr sz="1800" b="1" spc="-5" dirty="0">
                <a:latin typeface="Times New Roman"/>
                <a:cs typeface="Times New Roman"/>
              </a:rPr>
              <a:t>his interest in  the </a:t>
            </a:r>
            <a:r>
              <a:rPr sz="1800" b="1" dirty="0">
                <a:latin typeface="Times New Roman"/>
                <a:cs typeface="Times New Roman"/>
              </a:rPr>
              <a:t>firm to a </a:t>
            </a:r>
            <a:r>
              <a:rPr sz="1800" b="1" spc="-5" dirty="0">
                <a:latin typeface="Times New Roman"/>
                <a:cs typeface="Times New Roman"/>
              </a:rPr>
              <a:t>third </a:t>
            </a:r>
            <a:r>
              <a:rPr sz="1800" b="1" dirty="0">
                <a:latin typeface="Times New Roman"/>
                <a:cs typeface="Times New Roman"/>
              </a:rPr>
              <a:t>party </a:t>
            </a:r>
            <a:r>
              <a:rPr sz="1800" b="1" spc="-5" dirty="0">
                <a:latin typeface="Times New Roman"/>
                <a:cs typeface="Times New Roman"/>
              </a:rPr>
              <a:t>without the consent </a:t>
            </a:r>
            <a:r>
              <a:rPr sz="1800" b="1" dirty="0">
                <a:latin typeface="Times New Roman"/>
                <a:cs typeface="Times New Roman"/>
              </a:rPr>
              <a:t>of </a:t>
            </a:r>
            <a:r>
              <a:rPr sz="1800" b="1" spc="-5" dirty="0">
                <a:latin typeface="Times New Roman"/>
                <a:cs typeface="Times New Roman"/>
              </a:rPr>
              <a:t>the </a:t>
            </a:r>
            <a:r>
              <a:rPr sz="1800" b="1" dirty="0">
                <a:latin typeface="Times New Roman"/>
                <a:cs typeface="Times New Roman"/>
              </a:rPr>
              <a:t>other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partners.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buAutoNum type="arabicParenR" startAt="3"/>
              <a:tabLst>
                <a:tab pos="259715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If </a:t>
            </a:r>
            <a:r>
              <a:rPr sz="1800" b="1" dirty="0">
                <a:latin typeface="Times New Roman"/>
                <a:cs typeface="Times New Roman"/>
              </a:rPr>
              <a:t>a </a:t>
            </a:r>
            <a:r>
              <a:rPr sz="1800" b="1" spc="-25" dirty="0">
                <a:latin typeface="Times New Roman"/>
                <a:cs typeface="Times New Roman"/>
              </a:rPr>
              <a:t>partner, </a:t>
            </a:r>
            <a:r>
              <a:rPr sz="1800" b="1" dirty="0">
                <a:latin typeface="Times New Roman"/>
                <a:cs typeface="Times New Roman"/>
              </a:rPr>
              <a:t>other </a:t>
            </a:r>
            <a:r>
              <a:rPr sz="1800" b="1" spc="-5" dirty="0">
                <a:latin typeface="Times New Roman"/>
                <a:cs typeface="Times New Roman"/>
              </a:rPr>
              <a:t>than the </a:t>
            </a:r>
            <a:r>
              <a:rPr sz="1800" b="1" dirty="0">
                <a:latin typeface="Times New Roman"/>
                <a:cs typeface="Times New Roman"/>
              </a:rPr>
              <a:t>partner </a:t>
            </a:r>
            <a:r>
              <a:rPr sz="1800" b="1" spc="-5" dirty="0">
                <a:latin typeface="Times New Roman"/>
                <a:cs typeface="Times New Roman"/>
              </a:rPr>
              <a:t>filing the suit is </a:t>
            </a:r>
            <a:r>
              <a:rPr sz="1800" b="1" dirty="0">
                <a:latin typeface="Times New Roman"/>
                <a:cs typeface="Times New Roman"/>
              </a:rPr>
              <a:t>guilty of</a:t>
            </a:r>
            <a:r>
              <a:rPr sz="1800" b="1" spc="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misconduct.</a:t>
            </a:r>
            <a:endParaRPr sz="1800">
              <a:latin typeface="Times New Roman"/>
              <a:cs typeface="Times New Roman"/>
            </a:endParaRPr>
          </a:p>
          <a:p>
            <a:pPr marL="12700" marR="6985">
              <a:lnSpc>
                <a:spcPct val="100000"/>
              </a:lnSpc>
              <a:spcBef>
                <a:spcPts val="434"/>
              </a:spcBef>
              <a:buAutoNum type="arabicParenR" startAt="3"/>
              <a:tabLst>
                <a:tab pos="288925" algn="l"/>
                <a:tab pos="13843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If </a:t>
            </a:r>
            <a:r>
              <a:rPr sz="1800" b="1" dirty="0">
                <a:latin typeface="Times New Roman"/>
                <a:cs typeface="Times New Roman"/>
              </a:rPr>
              <a:t>a </a:t>
            </a:r>
            <a:r>
              <a:rPr sz="1800" b="1" spc="-25" dirty="0">
                <a:latin typeface="Times New Roman"/>
                <a:cs typeface="Times New Roman"/>
              </a:rPr>
              <a:t>partner, </a:t>
            </a:r>
            <a:r>
              <a:rPr sz="1800" b="1" dirty="0">
                <a:latin typeface="Times New Roman"/>
                <a:cs typeface="Times New Roman"/>
              </a:rPr>
              <a:t>other </a:t>
            </a:r>
            <a:r>
              <a:rPr sz="1800" b="1" spc="-5" dirty="0">
                <a:latin typeface="Times New Roman"/>
                <a:cs typeface="Times New Roman"/>
              </a:rPr>
              <a:t>than the </a:t>
            </a:r>
            <a:r>
              <a:rPr sz="1800" b="1" dirty="0">
                <a:latin typeface="Times New Roman"/>
                <a:cs typeface="Times New Roman"/>
              </a:rPr>
              <a:t>partner </a:t>
            </a:r>
            <a:r>
              <a:rPr sz="1800" b="1" spc="-5" dirty="0">
                <a:latin typeface="Times New Roman"/>
                <a:cs typeface="Times New Roman"/>
              </a:rPr>
              <a:t>filing the suit has </a:t>
            </a:r>
            <a:r>
              <a:rPr sz="1800" b="1" dirty="0">
                <a:latin typeface="Times New Roman"/>
                <a:cs typeface="Times New Roman"/>
              </a:rPr>
              <a:t>become </a:t>
            </a:r>
            <a:r>
              <a:rPr sz="1800" b="1" spc="-5" dirty="0">
                <a:latin typeface="Times New Roman"/>
                <a:cs typeface="Times New Roman"/>
              </a:rPr>
              <a:t>disabled </a:t>
            </a:r>
            <a:r>
              <a:rPr sz="1800" b="1" dirty="0">
                <a:latin typeface="Times New Roman"/>
                <a:cs typeface="Times New Roman"/>
              </a:rPr>
              <a:t>to perform </a:t>
            </a:r>
            <a:r>
              <a:rPr sz="1800" b="1" spc="-5" dirty="0">
                <a:latin typeface="Times New Roman"/>
                <a:cs typeface="Times New Roman"/>
              </a:rPr>
              <a:t>his  duties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as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	</a:t>
            </a:r>
            <a:r>
              <a:rPr sz="1800" b="1" spc="-25" dirty="0">
                <a:latin typeface="Times New Roman"/>
                <a:cs typeface="Times New Roman"/>
              </a:rPr>
              <a:t>partner.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buAutoNum type="arabicParenR" startAt="3"/>
              <a:tabLst>
                <a:tab pos="259715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If the </a:t>
            </a:r>
            <a:r>
              <a:rPr sz="1800" b="1" dirty="0">
                <a:latin typeface="Times New Roman"/>
                <a:cs typeface="Times New Roman"/>
              </a:rPr>
              <a:t>court </a:t>
            </a:r>
            <a:r>
              <a:rPr sz="1800" b="1" spc="-5" dirty="0">
                <a:latin typeface="Times New Roman"/>
                <a:cs typeface="Times New Roman"/>
              </a:rPr>
              <a:t>is satisfied </a:t>
            </a:r>
            <a:r>
              <a:rPr sz="1800" b="1" dirty="0">
                <a:latin typeface="Times New Roman"/>
                <a:cs typeface="Times New Roman"/>
              </a:rPr>
              <a:t>that </a:t>
            </a:r>
            <a:r>
              <a:rPr sz="1800" b="1" spc="-5" dirty="0">
                <a:latin typeface="Times New Roman"/>
                <a:cs typeface="Times New Roman"/>
              </a:rPr>
              <a:t>the business </a:t>
            </a:r>
            <a:r>
              <a:rPr sz="1800" b="1" dirty="0">
                <a:latin typeface="Times New Roman"/>
                <a:cs typeface="Times New Roman"/>
              </a:rPr>
              <a:t>of </a:t>
            </a:r>
            <a:r>
              <a:rPr sz="1800" b="1" spc="-5" dirty="0">
                <a:latin typeface="Times New Roman"/>
                <a:cs typeface="Times New Roman"/>
              </a:rPr>
              <a:t>the </a:t>
            </a:r>
            <a:r>
              <a:rPr sz="1800" b="1" dirty="0">
                <a:latin typeface="Times New Roman"/>
                <a:cs typeface="Times New Roman"/>
              </a:rPr>
              <a:t>firm </a:t>
            </a:r>
            <a:r>
              <a:rPr sz="1800" b="1" spc="-5" dirty="0">
                <a:latin typeface="Times New Roman"/>
                <a:cs typeface="Times New Roman"/>
              </a:rPr>
              <a:t>cannot be carried on except </a:t>
            </a:r>
            <a:r>
              <a:rPr sz="1800" b="1" dirty="0">
                <a:latin typeface="Times New Roman"/>
                <a:cs typeface="Times New Roman"/>
              </a:rPr>
              <a:t>a</a:t>
            </a:r>
            <a:r>
              <a:rPr sz="1800" b="1" spc="13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loss.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buAutoNum type="arabicParenR" startAt="3"/>
              <a:tabLst>
                <a:tab pos="259715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If the </a:t>
            </a:r>
            <a:r>
              <a:rPr sz="1800" b="1" dirty="0">
                <a:latin typeface="Times New Roman"/>
                <a:cs typeface="Times New Roman"/>
              </a:rPr>
              <a:t>court </a:t>
            </a:r>
            <a:r>
              <a:rPr sz="1800" b="1" spc="-5" dirty="0">
                <a:latin typeface="Times New Roman"/>
                <a:cs typeface="Times New Roman"/>
              </a:rPr>
              <a:t>considers </a:t>
            </a:r>
            <a:r>
              <a:rPr sz="1800" b="1" dirty="0">
                <a:latin typeface="Times New Roman"/>
                <a:cs typeface="Times New Roman"/>
              </a:rPr>
              <a:t>it </a:t>
            </a:r>
            <a:r>
              <a:rPr sz="1800" b="1" spc="-5" dirty="0">
                <a:latin typeface="Times New Roman"/>
                <a:cs typeface="Times New Roman"/>
              </a:rPr>
              <a:t>just and equitable </a:t>
            </a:r>
            <a:r>
              <a:rPr sz="1800" b="1" dirty="0">
                <a:latin typeface="Times New Roman"/>
                <a:cs typeface="Times New Roman"/>
              </a:rPr>
              <a:t>to </a:t>
            </a:r>
            <a:r>
              <a:rPr sz="1800" b="1" spc="-5" dirty="0">
                <a:latin typeface="Times New Roman"/>
                <a:cs typeface="Times New Roman"/>
              </a:rPr>
              <a:t>dissolve the firm due </a:t>
            </a:r>
            <a:r>
              <a:rPr sz="1800" b="1" dirty="0">
                <a:latin typeface="Times New Roman"/>
                <a:cs typeface="Times New Roman"/>
              </a:rPr>
              <a:t>to some other</a:t>
            </a:r>
            <a:r>
              <a:rPr sz="1800" b="1" spc="1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reasons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4" name="object 194"/>
          <p:cNvSpPr txBox="1">
            <a:spLocks noGrp="1"/>
          </p:cNvSpPr>
          <p:nvPr>
            <p:ph type="title"/>
          </p:nvPr>
        </p:nvSpPr>
        <p:spPr>
          <a:xfrm>
            <a:off x="78739" y="1005662"/>
            <a:ext cx="47383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FFFFFF"/>
                </a:solidFill>
                <a:latin typeface="Times New Roman"/>
                <a:cs typeface="Times New Roman"/>
              </a:rPr>
              <a:t>By the Order of the</a:t>
            </a:r>
            <a:r>
              <a:rPr sz="3600" b="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0" dirty="0">
                <a:solidFill>
                  <a:srgbClr val="FFFFFF"/>
                </a:solidFill>
                <a:latin typeface="Times New Roman"/>
                <a:cs typeface="Times New Roman"/>
              </a:rPr>
              <a:t>Court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4859"/>
            <a:ext cx="9144000" cy="1330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00100"/>
            <a:ext cx="9144000" cy="1223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35011" y="800100"/>
            <a:ext cx="1808988" cy="1223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2539" y="3122676"/>
            <a:ext cx="541020" cy="679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08175" y="3122676"/>
            <a:ext cx="3985260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72539" y="3561588"/>
            <a:ext cx="557784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24939" y="3561588"/>
            <a:ext cx="4654296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72539" y="4000500"/>
            <a:ext cx="541020" cy="679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08175" y="4000500"/>
            <a:ext cx="5579364" cy="6797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72539" y="4439411"/>
            <a:ext cx="557784" cy="6797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24939" y="4439411"/>
            <a:ext cx="4695444" cy="6797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5940" y="2248662"/>
            <a:ext cx="8166734" cy="26593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latin typeface="Times New Roman"/>
                <a:cs typeface="Times New Roman"/>
              </a:rPr>
              <a:t>If all the partners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willing </a:t>
            </a:r>
            <a:r>
              <a:rPr sz="2400" dirty="0">
                <a:latin typeface="Times New Roman"/>
                <a:cs typeface="Times New Roman"/>
              </a:rPr>
              <a:t>and hereby agree to </a:t>
            </a:r>
            <a:r>
              <a:rPr sz="2400" spc="-5" dirty="0">
                <a:latin typeface="Times New Roman"/>
                <a:cs typeface="Times New Roman"/>
              </a:rPr>
              <a:t>dissolve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firm.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In the </a:t>
            </a:r>
            <a:r>
              <a:rPr sz="2400" spc="-5" dirty="0">
                <a:latin typeface="Times New Roman"/>
                <a:cs typeface="Times New Roman"/>
              </a:rPr>
              <a:t>following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circumstances:</a:t>
            </a:r>
            <a:endParaRPr sz="2400">
              <a:latin typeface="Times New Roman"/>
              <a:cs typeface="Times New Roman"/>
            </a:endParaRPr>
          </a:p>
          <a:p>
            <a:pPr marL="1239520" indent="-312420">
              <a:lnSpc>
                <a:spcPct val="100000"/>
              </a:lnSpc>
              <a:spcBef>
                <a:spcPts val="575"/>
              </a:spcBef>
              <a:buAutoNum type="alphaLcParenR"/>
              <a:tabLst>
                <a:tab pos="1240155" algn="l"/>
              </a:tabLst>
            </a:pP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On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the death of any</a:t>
            </a:r>
            <a:r>
              <a:rPr sz="24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partner.</a:t>
            </a:r>
            <a:endParaRPr sz="2400">
              <a:latin typeface="Times New Roman"/>
              <a:cs typeface="Times New Roman"/>
            </a:endParaRPr>
          </a:p>
          <a:p>
            <a:pPr marL="1257300" indent="-330200">
              <a:lnSpc>
                <a:spcPct val="100000"/>
              </a:lnSpc>
              <a:spcBef>
                <a:spcPts val="575"/>
              </a:spcBef>
              <a:buAutoNum type="alphaLcParenR"/>
              <a:tabLst>
                <a:tab pos="1257935" algn="l"/>
              </a:tabLst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If any partner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becomes</a:t>
            </a:r>
            <a:r>
              <a:rPr sz="24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insolvent.</a:t>
            </a:r>
            <a:endParaRPr sz="2400">
              <a:latin typeface="Times New Roman"/>
              <a:cs typeface="Times New Roman"/>
            </a:endParaRPr>
          </a:p>
          <a:p>
            <a:pPr marL="1239520" indent="-312420">
              <a:lnSpc>
                <a:spcPct val="100000"/>
              </a:lnSpc>
              <a:spcBef>
                <a:spcPts val="580"/>
              </a:spcBef>
              <a:buAutoNum type="alphaLcParenR"/>
              <a:tabLst>
                <a:tab pos="1240155" algn="l"/>
              </a:tabLst>
            </a:pP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On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the expiry of the duration of the</a:t>
            </a:r>
            <a:r>
              <a:rPr sz="2400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firm.</a:t>
            </a:r>
            <a:endParaRPr sz="2400">
              <a:latin typeface="Times New Roman"/>
              <a:cs typeface="Times New Roman"/>
            </a:endParaRPr>
          </a:p>
          <a:p>
            <a:pPr marL="1257300" indent="-330200">
              <a:lnSpc>
                <a:spcPct val="100000"/>
              </a:lnSpc>
              <a:spcBef>
                <a:spcPts val="575"/>
              </a:spcBef>
              <a:buAutoNum type="alphaLcParenR"/>
              <a:tabLst>
                <a:tab pos="1257935" algn="l"/>
              </a:tabLst>
            </a:pP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On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completion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of the</a:t>
            </a:r>
            <a:r>
              <a:rPr sz="24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venture.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56743" y="852627"/>
            <a:ext cx="6198235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0" spc="-20" dirty="0">
                <a:solidFill>
                  <a:srgbClr val="FFFFFF"/>
                </a:solidFill>
                <a:latin typeface="Times New Roman"/>
                <a:cs typeface="Times New Roman"/>
              </a:rPr>
              <a:t>Without </a:t>
            </a:r>
            <a:r>
              <a:rPr sz="3600" b="0" dirty="0">
                <a:solidFill>
                  <a:srgbClr val="FFFFFF"/>
                </a:solidFill>
                <a:latin typeface="Times New Roman"/>
                <a:cs typeface="Times New Roman"/>
              </a:rPr>
              <a:t>the Intervention of the</a:t>
            </a:r>
            <a:r>
              <a:rPr sz="3600" b="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0" dirty="0">
                <a:solidFill>
                  <a:srgbClr val="FFFFFF"/>
                </a:solidFill>
                <a:latin typeface="Times New Roman"/>
                <a:cs typeface="Times New Roman"/>
              </a:rPr>
              <a:t>Court.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4859"/>
            <a:ext cx="9144000" cy="1330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00100"/>
            <a:ext cx="9144000" cy="1223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35011" y="800100"/>
            <a:ext cx="1808988" cy="1223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472" y="3089148"/>
            <a:ext cx="5815583" cy="23957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69136" y="542544"/>
            <a:ext cx="1776983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76727" y="542544"/>
            <a:ext cx="4251960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77416" y="633222"/>
            <a:ext cx="5114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‘Partner’ </a:t>
            </a:r>
            <a:r>
              <a:rPr sz="2800" spc="-10" dirty="0">
                <a:solidFill>
                  <a:srgbClr val="FFFFFF"/>
                </a:solidFill>
              </a:rPr>
              <a:t>‘Firm’ </a:t>
            </a:r>
            <a:r>
              <a:rPr sz="2800" spc="-5" dirty="0">
                <a:solidFill>
                  <a:srgbClr val="FFFFFF"/>
                </a:solidFill>
              </a:rPr>
              <a:t>and </a:t>
            </a:r>
            <a:r>
              <a:rPr sz="2800" spc="-10" dirty="0">
                <a:solidFill>
                  <a:srgbClr val="FFFFFF"/>
                </a:solidFill>
              </a:rPr>
              <a:t>‘Firm</a:t>
            </a:r>
            <a:r>
              <a:rPr sz="2800" spc="-34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Name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3363467" y="2132076"/>
            <a:ext cx="2548128" cy="348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89376" y="2157983"/>
            <a:ext cx="2441448" cy="2423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19271" y="2404871"/>
            <a:ext cx="2574035" cy="37292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89376" y="2452116"/>
            <a:ext cx="2433828" cy="35890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42715" y="3064764"/>
            <a:ext cx="1572767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72228" y="3064764"/>
            <a:ext cx="621791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42715" y="3339084"/>
            <a:ext cx="1388364" cy="513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42715" y="3613403"/>
            <a:ext cx="993648" cy="5135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389376" y="2156841"/>
            <a:ext cx="24415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Firm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19327" y="2139695"/>
            <a:ext cx="2546604" cy="348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5236" y="2165604"/>
            <a:ext cx="2439924" cy="2423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5131" y="2403347"/>
            <a:ext cx="2572511" cy="37307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5236" y="2450592"/>
            <a:ext cx="2432304" cy="35905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7616" y="2522220"/>
            <a:ext cx="374903" cy="3764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7719" y="2569464"/>
            <a:ext cx="234695" cy="2362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7719" y="2569464"/>
            <a:ext cx="234950" cy="236220"/>
          </a:xfrm>
          <a:custGeom>
            <a:avLst/>
            <a:gdLst/>
            <a:ahLst/>
            <a:cxnLst/>
            <a:rect l="l" t="t" r="r" b="b"/>
            <a:pathLst>
              <a:path w="234950" h="236219">
                <a:moveTo>
                  <a:pt x="0" y="236220"/>
                </a:moveTo>
                <a:lnTo>
                  <a:pt x="234695" y="236220"/>
                </a:lnTo>
                <a:lnTo>
                  <a:pt x="234695" y="0"/>
                </a:lnTo>
                <a:lnTo>
                  <a:pt x="0" y="0"/>
                </a:lnTo>
                <a:lnTo>
                  <a:pt x="0" y="236220"/>
                </a:lnTo>
                <a:close/>
              </a:path>
            </a:pathLst>
          </a:custGeom>
          <a:ln w="9144">
            <a:solidFill>
              <a:srgbClr val="D6D7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3900" y="2476500"/>
            <a:ext cx="399288" cy="4511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45236" y="2156841"/>
            <a:ext cx="24403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Partner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010655" y="2132076"/>
            <a:ext cx="2546604" cy="348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36564" y="2157983"/>
            <a:ext cx="2439924" cy="24231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66459" y="2404872"/>
            <a:ext cx="2572512" cy="374142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36564" y="2452116"/>
            <a:ext cx="2432304" cy="360121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45708" y="2958083"/>
            <a:ext cx="829056" cy="56997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33388" y="2958083"/>
            <a:ext cx="1705355" cy="56997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45708" y="3262884"/>
            <a:ext cx="1633728" cy="56997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45708" y="3567684"/>
            <a:ext cx="2391156" cy="5699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45708" y="3872484"/>
            <a:ext cx="2004060" cy="56997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45708" y="4177284"/>
            <a:ext cx="2031491" cy="56997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036564" y="2156841"/>
            <a:ext cx="24403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Firm</a:t>
            </a:r>
            <a:r>
              <a:rPr sz="1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Name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193291" y="3028188"/>
            <a:ext cx="1251204" cy="56997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03120" y="3028188"/>
            <a:ext cx="856488" cy="56997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6091" y="3332988"/>
            <a:ext cx="2191512" cy="56997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6091" y="3637788"/>
            <a:ext cx="2231136" cy="56997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6091" y="3942588"/>
            <a:ext cx="2101596" cy="56997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6091" y="4247388"/>
            <a:ext cx="1037844" cy="56997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32560" y="4247388"/>
            <a:ext cx="1700783" cy="56997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6091" y="4552188"/>
            <a:ext cx="1545336" cy="56997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45236" y="2450592"/>
            <a:ext cx="2432685" cy="3590925"/>
          </a:xfrm>
          <a:prstGeom prst="rect">
            <a:avLst/>
          </a:prstGeom>
          <a:ln w="9144">
            <a:solidFill>
              <a:srgbClr val="E0E0E0"/>
            </a:solidFill>
          </a:ln>
        </p:spPr>
        <p:txBody>
          <a:bodyPr vert="horz" wrap="square" lIns="0" tIns="134620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06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49860" marR="277495" indent="456565">
              <a:lnSpc>
                <a:spcPct val="100000"/>
              </a:lnSpc>
              <a:spcBef>
                <a:spcPts val="1150"/>
              </a:spcBef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Persons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who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have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agreed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into  partnership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with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one another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are 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called</a:t>
            </a:r>
            <a:r>
              <a:rPr sz="20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individually  </a:t>
            </a:r>
            <a:r>
              <a:rPr sz="20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PARTNER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442715" y="2543555"/>
            <a:ext cx="341375" cy="34442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68623" y="2569464"/>
            <a:ext cx="234696" cy="23774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88379" y="2543555"/>
            <a:ext cx="342900" cy="3429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14288" y="2569464"/>
            <a:ext cx="236220" cy="23622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10655" y="2476500"/>
            <a:ext cx="399288" cy="45110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036564" y="2452116"/>
            <a:ext cx="2432685" cy="3601720"/>
          </a:xfrm>
          <a:prstGeom prst="rect">
            <a:avLst/>
          </a:prstGeom>
          <a:ln w="9144">
            <a:solidFill>
              <a:srgbClr val="E0E0E0"/>
            </a:solidFill>
          </a:ln>
        </p:spPr>
        <p:txBody>
          <a:bodyPr vert="horz" wrap="square" lIns="0" tIns="133350" rIns="0" bIns="0" rtlCol="0">
            <a:spAutoFit/>
          </a:bodyPr>
          <a:lstStyle/>
          <a:p>
            <a:pPr marL="132080">
              <a:lnSpc>
                <a:spcPct val="100000"/>
              </a:lnSpc>
              <a:spcBef>
                <a:spcPts val="105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Times New Roman"/>
              <a:cs typeface="Times New Roman"/>
            </a:endParaRPr>
          </a:p>
          <a:p>
            <a:pPr marL="169545" marR="267335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The name under 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which their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business is</a:t>
            </a:r>
            <a:r>
              <a:rPr sz="2000" b="1" spc="-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carried  on is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called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the 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‘FIRM</a:t>
            </a:r>
            <a:r>
              <a:rPr sz="20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NAME’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363467" y="2488692"/>
            <a:ext cx="399288" cy="45110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389376" y="2452116"/>
            <a:ext cx="2433955" cy="3589020"/>
          </a:xfrm>
          <a:prstGeom prst="rect">
            <a:avLst/>
          </a:prstGeom>
          <a:ln w="9144">
            <a:solidFill>
              <a:srgbClr val="E0E0E0"/>
            </a:solidFill>
          </a:ln>
        </p:spPr>
        <p:txBody>
          <a:bodyPr vert="horz" wrap="square" lIns="0" tIns="146050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115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97485">
              <a:lnSpc>
                <a:spcPct val="100000"/>
              </a:lnSpc>
              <a:tabLst>
                <a:tab pos="1626870" algn="l"/>
              </a:tabLst>
            </a:pP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PARTNERS’	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are</a:t>
            </a:r>
            <a:endParaRPr sz="1800">
              <a:latin typeface="Times New Roman"/>
              <a:cs typeface="Times New Roman"/>
            </a:endParaRPr>
          </a:p>
          <a:p>
            <a:pPr marL="197485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collectively</a:t>
            </a:r>
            <a:endParaRPr sz="1800">
              <a:latin typeface="Times New Roman"/>
              <a:cs typeface="Times New Roman"/>
            </a:endParaRPr>
          </a:p>
          <a:p>
            <a:pPr marL="197485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‘FIRM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550035" y="1187907"/>
            <a:ext cx="56146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Section 4 of Indian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Partnership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Act, 1932 provides</a:t>
            </a:r>
            <a:r>
              <a:rPr sz="2000" spc="-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0235" y="1271016"/>
            <a:ext cx="6170675" cy="949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755" y="1327403"/>
            <a:ext cx="688847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9584" y="1327403"/>
            <a:ext cx="1463039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32603" y="1327403"/>
            <a:ext cx="460248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32832" y="1327403"/>
            <a:ext cx="422148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94959" y="1327403"/>
            <a:ext cx="862584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7523" y="1327403"/>
            <a:ext cx="498348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35852" y="1327403"/>
            <a:ext cx="422148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97980" y="1327403"/>
            <a:ext cx="1120140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58100" y="1327403"/>
            <a:ext cx="519683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17764" y="1327403"/>
            <a:ext cx="548640" cy="513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43555" y="1601724"/>
            <a:ext cx="1333499" cy="5135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77411" y="1601724"/>
            <a:ext cx="701039" cy="5135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78808" y="1601724"/>
            <a:ext cx="460248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39411" y="1601724"/>
            <a:ext cx="1040891" cy="5135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80659" y="1601724"/>
            <a:ext cx="688848" cy="5135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69864" y="1601724"/>
            <a:ext cx="1109471" cy="5135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79692" y="1601724"/>
            <a:ext cx="612648" cy="5135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91171" y="1601724"/>
            <a:ext cx="1146048" cy="5135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29371" y="1601724"/>
            <a:ext cx="365759" cy="5135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95488" y="1601724"/>
            <a:ext cx="470916" cy="5135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43555" y="1876044"/>
            <a:ext cx="739140" cy="5135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45535" y="1876044"/>
            <a:ext cx="624839" cy="5135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33215" y="1876044"/>
            <a:ext cx="778763" cy="5135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74820" y="1876044"/>
            <a:ext cx="786384" cy="51358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24044" y="1876044"/>
            <a:ext cx="859536" cy="51358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46420" y="1876044"/>
            <a:ext cx="877824" cy="51358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87084" y="1876044"/>
            <a:ext cx="519684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69607" y="1876044"/>
            <a:ext cx="1415796" cy="51358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48243" y="1876044"/>
            <a:ext cx="518159" cy="51358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43555" y="2150364"/>
            <a:ext cx="1310640" cy="51358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46347" y="2150364"/>
            <a:ext cx="365760" cy="5135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77411" y="2150364"/>
            <a:ext cx="687324" cy="51358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30040" y="2150364"/>
            <a:ext cx="1331976" cy="51358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27320" y="2150364"/>
            <a:ext cx="1106424" cy="51358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99047" y="2150364"/>
            <a:ext cx="612648" cy="5135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77000" y="2150364"/>
            <a:ext cx="1144524" cy="51358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86828" y="2150364"/>
            <a:ext cx="458724" cy="51358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10856" y="2150364"/>
            <a:ext cx="955548" cy="51358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43555" y="2424683"/>
            <a:ext cx="498348" cy="51358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75788" y="2424683"/>
            <a:ext cx="702563" cy="51358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12235" y="2424683"/>
            <a:ext cx="519684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64279" y="2424683"/>
            <a:ext cx="1019555" cy="51358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17720" y="2424683"/>
            <a:ext cx="365760" cy="51358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817364" y="2424683"/>
            <a:ext cx="612648" cy="5135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63896" y="2424683"/>
            <a:ext cx="621791" cy="51358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577840" y="2424683"/>
            <a:ext cx="382524" cy="51358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94247" y="2424683"/>
            <a:ext cx="1333500" cy="5135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61631" y="2424683"/>
            <a:ext cx="458724" cy="51358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54240" y="2424683"/>
            <a:ext cx="969263" cy="51358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057388" y="2424683"/>
            <a:ext cx="509016" cy="51358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43555" y="2699004"/>
            <a:ext cx="1476756" cy="51358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768852" y="2699004"/>
            <a:ext cx="803148" cy="51358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2674747" y="1381759"/>
            <a:ext cx="5746750" cy="167195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 pitchFamily="34" charset="0"/>
                <a:cs typeface="Arial" pitchFamily="34" charset="0"/>
              </a:rPr>
              <a:t>The partnership is </a:t>
            </a:r>
            <a:r>
              <a:rPr sz="1800" b="1" dirty="0">
                <a:latin typeface="Arial" pitchFamily="34" charset="0"/>
                <a:cs typeface="Arial" pitchFamily="34" charset="0"/>
              </a:rPr>
              <a:t>a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result </a:t>
            </a:r>
            <a:r>
              <a:rPr sz="1800" b="1" dirty="0">
                <a:latin typeface="Arial" pitchFamily="34" charset="0"/>
                <a:cs typeface="Arial" pitchFamily="34" charset="0"/>
              </a:rPr>
              <a:t>of a contract or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an  agreement that </a:t>
            </a:r>
            <a:r>
              <a:rPr sz="1800" b="1" dirty="0">
                <a:latin typeface="Arial" pitchFamily="34" charset="0"/>
                <a:cs typeface="Arial" pitchFamily="34" charset="0"/>
              </a:rPr>
              <a:t>is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entered </a:t>
            </a:r>
            <a:r>
              <a:rPr sz="1800" b="1" dirty="0">
                <a:latin typeface="Arial" pitchFamily="34" charset="0"/>
                <a:cs typeface="Arial" pitchFamily="34" charset="0"/>
              </a:rPr>
              <a:t>into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between the partners.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It 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does not arise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from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birth, status </a:t>
            </a:r>
            <a:r>
              <a:rPr sz="1800" b="1" dirty="0">
                <a:latin typeface="Arial" pitchFamily="34" charset="0"/>
                <a:cs typeface="Arial" pitchFamily="34" charset="0"/>
              </a:rPr>
              <a:t>or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inheritance or  succession. The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agreement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between the partners is maybe  in </a:t>
            </a:r>
            <a:r>
              <a:rPr sz="1800" b="1" dirty="0">
                <a:latin typeface="Arial" pitchFamily="34" charset="0"/>
                <a:cs typeface="Arial" pitchFamily="34" charset="0"/>
              </a:rPr>
              <a:t>oral or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written </a:t>
            </a:r>
            <a:r>
              <a:rPr sz="1800" b="1" dirty="0">
                <a:latin typeface="Arial" pitchFamily="34" charset="0"/>
                <a:cs typeface="Arial" pitchFamily="34" charset="0"/>
              </a:rPr>
              <a:t>,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the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ore;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agreement is </a:t>
            </a:r>
            <a:r>
              <a:rPr sz="1800" b="1" dirty="0">
                <a:latin typeface="Arial" pitchFamily="34" charset="0"/>
                <a:cs typeface="Arial" pitchFamily="34" charset="0"/>
              </a:rPr>
              <a:t>known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as  Partnership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Deed</a:t>
            </a:r>
            <a:endParaRPr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770632" y="3410711"/>
            <a:ext cx="6050280" cy="130911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84704" y="3555491"/>
            <a:ext cx="6388608" cy="56997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732023" y="3618052"/>
            <a:ext cx="6010275" cy="33147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The contract or </a:t>
            </a:r>
            <a:r>
              <a:rPr sz="2000" b="1" spc="-5" dirty="0">
                <a:latin typeface="Times New Roman"/>
                <a:cs typeface="Times New Roman"/>
              </a:rPr>
              <a:t>agreement </a:t>
            </a:r>
            <a:r>
              <a:rPr sz="2000" b="1" dirty="0">
                <a:latin typeface="Times New Roman"/>
                <a:cs typeface="Times New Roman"/>
              </a:rPr>
              <a:t>between the persons may</a:t>
            </a:r>
            <a:r>
              <a:rPr sz="2000" b="1" spc="-1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584704" y="3860291"/>
            <a:ext cx="6131052" cy="56997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2732023" y="3923538"/>
            <a:ext cx="5814060" cy="33083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oral or </a:t>
            </a:r>
            <a:r>
              <a:rPr sz="2000" b="1" spc="-5" dirty="0">
                <a:latin typeface="Times New Roman"/>
                <a:cs typeface="Times New Roman"/>
              </a:rPr>
              <a:t>written. </a:t>
            </a:r>
            <a:r>
              <a:rPr sz="2000" b="1" dirty="0">
                <a:latin typeface="Times New Roman"/>
                <a:cs typeface="Times New Roman"/>
              </a:rPr>
              <a:t>But </a:t>
            </a:r>
            <a:r>
              <a:rPr sz="2000" b="1" spc="-15" dirty="0">
                <a:latin typeface="Times New Roman"/>
                <a:cs typeface="Times New Roman"/>
              </a:rPr>
              <a:t>usually, </a:t>
            </a:r>
            <a:r>
              <a:rPr sz="2000" b="1" dirty="0">
                <a:latin typeface="Times New Roman"/>
                <a:cs typeface="Times New Roman"/>
              </a:rPr>
              <a:t>the contract is in</a:t>
            </a:r>
            <a:r>
              <a:rPr sz="2000" b="1" spc="-1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writing.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667000" y="5020055"/>
            <a:ext cx="6245352" cy="170230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015995" y="5167884"/>
            <a:ext cx="688847" cy="51358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602735" y="5167884"/>
            <a:ext cx="1056132" cy="51358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56759" y="5167884"/>
            <a:ext cx="714756" cy="513587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69408" y="5167884"/>
            <a:ext cx="790956" cy="51358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858255" y="5167884"/>
            <a:ext cx="420624" cy="513587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176771" y="5167884"/>
            <a:ext cx="1463040" cy="51358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537704" y="5167884"/>
            <a:ext cx="789431" cy="51358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225028" y="5167884"/>
            <a:ext cx="536448" cy="51358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558795" y="5442203"/>
            <a:ext cx="1324356" cy="513588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649979" y="5442203"/>
            <a:ext cx="518160" cy="51358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933444" y="5442203"/>
            <a:ext cx="789431" cy="51358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489703" y="5442203"/>
            <a:ext cx="765048" cy="51358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21579" y="5442203"/>
            <a:ext cx="612648" cy="51358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399532" y="5442203"/>
            <a:ext cx="1121664" cy="51358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288023" y="5442203"/>
            <a:ext cx="496824" cy="51358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551676" y="5442203"/>
            <a:ext cx="810768" cy="51358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129271" y="5442203"/>
            <a:ext cx="688848" cy="51358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583423" y="5442203"/>
            <a:ext cx="1121664" cy="513588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397240" y="5442203"/>
            <a:ext cx="364235" cy="513588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558795" y="5716523"/>
            <a:ext cx="1069847" cy="513588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390900" y="5716523"/>
            <a:ext cx="714755" cy="51358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869435" y="5716523"/>
            <a:ext cx="547115" cy="513588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80332" y="5716523"/>
            <a:ext cx="624839" cy="513588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568952" y="5716523"/>
            <a:ext cx="763524" cy="51358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096255" y="5716523"/>
            <a:ext cx="611124" cy="513588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471159" y="5716523"/>
            <a:ext cx="1120139" cy="513588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355079" y="5716523"/>
            <a:ext cx="496824" cy="51358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615683" y="5716523"/>
            <a:ext cx="810768" cy="513588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190231" y="5716523"/>
            <a:ext cx="687324" cy="513588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641335" y="5716523"/>
            <a:ext cx="1120140" cy="513588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558795" y="5990844"/>
            <a:ext cx="751332" cy="513588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092195" y="5990844"/>
            <a:ext cx="510540" cy="513588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384803" y="5990844"/>
            <a:ext cx="1051560" cy="513588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218432" y="5990844"/>
            <a:ext cx="1328927" cy="513588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329428" y="5990844"/>
            <a:ext cx="1068324" cy="513588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179820" y="5990844"/>
            <a:ext cx="1132331" cy="513588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092695" y="5990844"/>
            <a:ext cx="740664" cy="513588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615428" y="5990844"/>
            <a:ext cx="1146048" cy="513588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558795" y="6265162"/>
            <a:ext cx="891540" cy="513588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200400" y="6265162"/>
            <a:ext cx="967739" cy="513588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918203" y="6265162"/>
            <a:ext cx="1045463" cy="513588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712208" y="6265162"/>
            <a:ext cx="1146048" cy="513588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550408" y="6265162"/>
            <a:ext cx="365760" cy="513588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2689986" y="5224398"/>
            <a:ext cx="5922645" cy="139763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The persons </a:t>
            </a:r>
            <a:r>
              <a:rPr sz="1800" b="1" dirty="0">
                <a:latin typeface="Times New Roman"/>
                <a:cs typeface="Times New Roman"/>
              </a:rPr>
              <a:t>who form a </a:t>
            </a:r>
            <a:r>
              <a:rPr sz="1800" b="1" spc="-5" dirty="0">
                <a:latin typeface="Times New Roman"/>
                <a:cs typeface="Times New Roman"/>
              </a:rPr>
              <a:t>partnership must </a:t>
            </a:r>
            <a:r>
              <a:rPr sz="1800" b="1" spc="-10" dirty="0">
                <a:latin typeface="Times New Roman"/>
                <a:cs typeface="Times New Roman"/>
              </a:rPr>
              <a:t>be  </a:t>
            </a:r>
            <a:r>
              <a:rPr sz="1800" b="1" spc="-5" dirty="0">
                <a:latin typeface="Times New Roman"/>
                <a:cs typeface="Times New Roman"/>
              </a:rPr>
              <a:t>competent </a:t>
            </a:r>
            <a:r>
              <a:rPr sz="1800" b="1" dirty="0">
                <a:latin typeface="Times New Roman"/>
                <a:cs typeface="Times New Roman"/>
              </a:rPr>
              <a:t>or </a:t>
            </a:r>
            <a:r>
              <a:rPr sz="1800" b="1" spc="-5" dirty="0">
                <a:latin typeface="Times New Roman"/>
                <a:cs typeface="Times New Roman"/>
              </a:rPr>
              <a:t>must </a:t>
            </a:r>
            <a:r>
              <a:rPr sz="1800" b="1" dirty="0">
                <a:latin typeface="Times New Roman"/>
                <a:cs typeface="Times New Roman"/>
              </a:rPr>
              <a:t>have </a:t>
            </a:r>
            <a:r>
              <a:rPr sz="1800" b="1" spc="-5" dirty="0">
                <a:latin typeface="Times New Roman"/>
                <a:cs typeface="Times New Roman"/>
              </a:rPr>
              <a:t>the capacity </a:t>
            </a:r>
            <a:r>
              <a:rPr sz="1800" b="1" dirty="0">
                <a:latin typeface="Times New Roman"/>
                <a:cs typeface="Times New Roman"/>
              </a:rPr>
              <a:t>to </a:t>
            </a:r>
            <a:r>
              <a:rPr sz="1800" b="1" spc="-5" dirty="0">
                <a:latin typeface="Times New Roman"/>
                <a:cs typeface="Times New Roman"/>
              </a:rPr>
              <a:t>enter </a:t>
            </a:r>
            <a:r>
              <a:rPr sz="1800" b="1" dirty="0">
                <a:latin typeface="Times New Roman"/>
                <a:cs typeface="Times New Roman"/>
              </a:rPr>
              <a:t>into contract.  </a:t>
            </a:r>
            <a:r>
              <a:rPr sz="1800" b="1" spc="-5" dirty="0">
                <a:latin typeface="Times New Roman"/>
                <a:cs typeface="Times New Roman"/>
              </a:rPr>
              <a:t>Persons </a:t>
            </a:r>
            <a:r>
              <a:rPr sz="1800" b="1" dirty="0">
                <a:latin typeface="Times New Roman"/>
                <a:cs typeface="Times New Roman"/>
              </a:rPr>
              <a:t>who </a:t>
            </a:r>
            <a:r>
              <a:rPr sz="1800" b="1" spc="-5" dirty="0">
                <a:latin typeface="Times New Roman"/>
                <a:cs typeface="Times New Roman"/>
              </a:rPr>
              <a:t>do not have the capacity to </a:t>
            </a:r>
            <a:r>
              <a:rPr sz="1800" b="1" dirty="0">
                <a:latin typeface="Times New Roman"/>
                <a:cs typeface="Times New Roman"/>
              </a:rPr>
              <a:t>enter into contract  </a:t>
            </a:r>
            <a:r>
              <a:rPr sz="1800" b="1" spc="-5" dirty="0">
                <a:latin typeface="Times New Roman"/>
                <a:cs typeface="Times New Roman"/>
              </a:rPr>
              <a:t>such as </a:t>
            </a:r>
            <a:r>
              <a:rPr sz="1800" b="1" dirty="0">
                <a:latin typeface="Times New Roman"/>
                <a:cs typeface="Times New Roman"/>
              </a:rPr>
              <a:t>minors, </a:t>
            </a:r>
            <a:r>
              <a:rPr sz="1800" b="1" spc="-5" dirty="0">
                <a:latin typeface="Times New Roman"/>
                <a:cs typeface="Times New Roman"/>
              </a:rPr>
              <a:t>insolvents, lunatics (persons with unsound  mind) cannot become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partners.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>
            <a:spLocks noGrp="1"/>
          </p:cNvSpPr>
          <p:nvPr>
            <p:ph type="title"/>
          </p:nvPr>
        </p:nvSpPr>
        <p:spPr>
          <a:xfrm>
            <a:off x="91541" y="228600"/>
            <a:ext cx="8061859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smtClean="0">
                <a:solidFill>
                  <a:srgbClr val="FF0000"/>
                </a:solidFill>
              </a:rPr>
              <a:t>Characteristics of a Partnership</a:t>
            </a:r>
            <a:r>
              <a:rPr sz="3600" b="1" spc="-105" smtClean="0">
                <a:solidFill>
                  <a:srgbClr val="FF0000"/>
                </a:solidFill>
              </a:rPr>
              <a:t> </a:t>
            </a:r>
            <a:r>
              <a:rPr sz="3600" b="1" smtClean="0">
                <a:solidFill>
                  <a:srgbClr val="FF0000"/>
                </a:solidFill>
              </a:rPr>
              <a:t>firm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746759" y="5026150"/>
            <a:ext cx="1930907" cy="1776983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72668" y="5052059"/>
            <a:ext cx="1824227" cy="1670304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383791" y="4812791"/>
            <a:ext cx="591311" cy="794004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409700" y="4838700"/>
            <a:ext cx="484631" cy="687324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46759" y="3188207"/>
            <a:ext cx="1930907" cy="1778508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72668" y="3214116"/>
            <a:ext cx="1824227" cy="1671827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415796" y="2977895"/>
            <a:ext cx="591312" cy="794003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441703" y="3003804"/>
            <a:ext cx="484632" cy="687324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02563" y="1331975"/>
            <a:ext cx="1964436" cy="1812036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72668" y="1379219"/>
            <a:ext cx="1824227" cy="1671827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09244" y="5512308"/>
            <a:ext cx="1819656" cy="513588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65275" y="5786628"/>
            <a:ext cx="1307591" cy="513588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129283" y="6060947"/>
            <a:ext cx="1121664" cy="513588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941019" y="5568797"/>
            <a:ext cx="14795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Competence</a:t>
            </a:r>
            <a:r>
              <a:rPr sz="1800" b="1" spc="-55" dirty="0">
                <a:solidFill>
                  <a:srgbClr val="3118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11800"/>
                </a:solidFill>
                <a:latin typeface="Times New Roman"/>
                <a:cs typeface="Times New Roman"/>
              </a:rPr>
              <a:t>to  enter into  contract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1004316" y="3685032"/>
            <a:ext cx="1162811" cy="569976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825751" y="3685032"/>
            <a:ext cx="615695" cy="569976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50975" y="3989832"/>
            <a:ext cx="1482852" cy="569976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1097991" y="3747008"/>
            <a:ext cx="116713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Nature</a:t>
            </a:r>
            <a:r>
              <a:rPr sz="20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agreement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774191" y="1866900"/>
            <a:ext cx="1839468" cy="679703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772668" y="1379219"/>
            <a:ext cx="1824355" cy="1671955"/>
          </a:xfrm>
          <a:prstGeom prst="rect">
            <a:avLst/>
          </a:prstGeom>
          <a:ln w="9144">
            <a:solidFill>
              <a:srgbClr val="E0E0E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191135">
              <a:lnSpc>
                <a:spcPct val="100000"/>
              </a:lnSpc>
              <a:spcBef>
                <a:spcPts val="1545"/>
              </a:spcBef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Agreement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29611" y="1559052"/>
            <a:ext cx="553212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74035" y="1559052"/>
            <a:ext cx="790956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56204" y="1559052"/>
            <a:ext cx="422147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69564" y="1559052"/>
            <a:ext cx="1461515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22291" y="1559052"/>
            <a:ext cx="498348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11852" y="1559052"/>
            <a:ext cx="751331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54396" y="1559052"/>
            <a:ext cx="662939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08547" y="1559052"/>
            <a:ext cx="1056131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55892" y="1559052"/>
            <a:ext cx="621792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68895" y="1559052"/>
            <a:ext cx="1150620" cy="513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1668" y="1559052"/>
            <a:ext cx="364235" cy="5135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65592" y="1559052"/>
            <a:ext cx="688848" cy="5135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29611" y="1833372"/>
            <a:ext cx="1298448" cy="5135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84220" y="1833372"/>
            <a:ext cx="1077468" cy="5135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17847" y="1833372"/>
            <a:ext cx="498348" cy="5135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72355" y="1833372"/>
            <a:ext cx="1146048" cy="5135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73040" y="1833372"/>
            <a:ext cx="460248" cy="5135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89447" y="1833372"/>
            <a:ext cx="993648" cy="5135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39255" y="1833372"/>
            <a:ext cx="498348" cy="5135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93764" y="1833372"/>
            <a:ext cx="536447" cy="5135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22364" y="1833372"/>
            <a:ext cx="364235" cy="5135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42759" y="1833372"/>
            <a:ext cx="498348" cy="5135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97268" y="1833372"/>
            <a:ext cx="714755" cy="51358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68183" y="1833372"/>
            <a:ext cx="498348" cy="5135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22692" y="1833372"/>
            <a:ext cx="1031748" cy="51358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29611" y="2107692"/>
            <a:ext cx="728472" cy="51358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05100" y="2107692"/>
            <a:ext cx="498348" cy="5135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53511" y="2107692"/>
            <a:ext cx="1118615" cy="51358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23715" y="2107692"/>
            <a:ext cx="675132" cy="51358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48911" y="2107692"/>
            <a:ext cx="536448" cy="51358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77511" y="2107692"/>
            <a:ext cx="365760" cy="51358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91811" y="2107692"/>
            <a:ext cx="498348" cy="5135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40223" y="2107692"/>
            <a:ext cx="714755" cy="51358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03520" y="2107692"/>
            <a:ext cx="498348" cy="5135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50408" y="2107692"/>
            <a:ext cx="1106424" cy="51358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08420" y="2107692"/>
            <a:ext cx="1118616" cy="51358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19188" y="2107692"/>
            <a:ext cx="365759" cy="51358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360802" y="1614296"/>
            <a:ext cx="6343015" cy="149015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85" dirty="0">
                <a:latin typeface="Times New Roman"/>
                <a:cs typeface="Times New Roman"/>
              </a:rPr>
              <a:t>To </a:t>
            </a:r>
            <a:r>
              <a:rPr sz="2400" b="1" dirty="0">
                <a:latin typeface="Times New Roman"/>
                <a:cs typeface="Times New Roman"/>
              </a:rPr>
              <a:t>form a </a:t>
            </a:r>
            <a:r>
              <a:rPr sz="2400" b="1" spc="-5" dirty="0">
                <a:latin typeface="Times New Roman"/>
                <a:cs typeface="Times New Roman"/>
              </a:rPr>
              <a:t>partnership </a:t>
            </a:r>
            <a:r>
              <a:rPr sz="2400" b="1" dirty="0">
                <a:latin typeface="Times New Roman"/>
                <a:cs typeface="Times New Roman"/>
              </a:rPr>
              <a:t>at </a:t>
            </a:r>
            <a:r>
              <a:rPr sz="2400" b="1" spc="-5" dirty="0">
                <a:latin typeface="Times New Roman"/>
                <a:cs typeface="Times New Roman"/>
              </a:rPr>
              <a:t>least two persons </a:t>
            </a:r>
            <a:r>
              <a:rPr sz="2400" b="1" spc="-15" dirty="0">
                <a:latin typeface="Times New Roman"/>
                <a:cs typeface="Times New Roman"/>
              </a:rPr>
              <a:t>are </a:t>
            </a:r>
            <a:r>
              <a:rPr sz="2400" b="1" spc="-10" dirty="0">
                <a:latin typeface="Times New Roman"/>
                <a:cs typeface="Times New Roman"/>
              </a:rPr>
              <a:t>required. </a:t>
            </a:r>
            <a:r>
              <a:rPr sz="2400" b="1" spc="-5" dirty="0">
                <a:latin typeface="Times New Roman"/>
                <a:cs typeface="Times New Roman"/>
              </a:rPr>
              <a:t>The  </a:t>
            </a:r>
            <a:r>
              <a:rPr sz="2400" b="1" dirty="0">
                <a:latin typeface="Times New Roman"/>
                <a:cs typeface="Times New Roman"/>
              </a:rPr>
              <a:t>maximum </a:t>
            </a:r>
            <a:r>
              <a:rPr sz="2400" b="1" spc="-5" dirty="0">
                <a:latin typeface="Times New Roman"/>
                <a:cs typeface="Times New Roman"/>
              </a:rPr>
              <a:t>number of partners is limited </a:t>
            </a:r>
            <a:r>
              <a:rPr sz="2400" b="1" dirty="0">
                <a:latin typeface="Times New Roman"/>
                <a:cs typeface="Times New Roman"/>
              </a:rPr>
              <a:t>to 20, </a:t>
            </a:r>
            <a:r>
              <a:rPr sz="2400" b="1" spc="-5" dirty="0">
                <a:latin typeface="Times New Roman"/>
                <a:cs typeface="Times New Roman"/>
              </a:rPr>
              <a:t>in </a:t>
            </a:r>
            <a:r>
              <a:rPr sz="2400" b="1" dirty="0">
                <a:latin typeface="Times New Roman"/>
                <a:cs typeface="Times New Roman"/>
              </a:rPr>
              <a:t>case of </a:t>
            </a:r>
            <a:r>
              <a:rPr sz="2400" b="1" spc="-5" dirty="0">
                <a:latin typeface="Times New Roman"/>
                <a:cs typeface="Times New Roman"/>
              </a:rPr>
              <a:t>general  </a:t>
            </a:r>
            <a:r>
              <a:rPr sz="2400" b="1" dirty="0">
                <a:latin typeface="Times New Roman"/>
                <a:cs typeface="Times New Roman"/>
              </a:rPr>
              <a:t>type of </a:t>
            </a:r>
            <a:r>
              <a:rPr sz="2400" b="1" spc="-5" dirty="0">
                <a:latin typeface="Times New Roman"/>
                <a:cs typeface="Times New Roman"/>
              </a:rPr>
              <a:t>business and </a:t>
            </a:r>
            <a:r>
              <a:rPr sz="2400" b="1" dirty="0">
                <a:latin typeface="Times New Roman"/>
                <a:cs typeface="Times New Roman"/>
              </a:rPr>
              <a:t>10, </a:t>
            </a:r>
            <a:r>
              <a:rPr sz="2400" b="1" spc="-5" dirty="0">
                <a:latin typeface="Times New Roman"/>
                <a:cs typeface="Times New Roman"/>
              </a:rPr>
              <a:t>in </a:t>
            </a:r>
            <a:r>
              <a:rPr sz="2400" b="1" dirty="0">
                <a:latin typeface="Times New Roman"/>
                <a:cs typeface="Times New Roman"/>
              </a:rPr>
              <a:t>case of </a:t>
            </a:r>
            <a:r>
              <a:rPr sz="2400" b="1" spc="-5" dirty="0">
                <a:latin typeface="Times New Roman"/>
                <a:cs typeface="Times New Roman"/>
              </a:rPr>
              <a:t>banking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business.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290572" y="3300984"/>
            <a:ext cx="688848" cy="51358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70632" y="3300984"/>
            <a:ext cx="1331975" cy="51358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93820" y="3300984"/>
            <a:ext cx="1107948" cy="51358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92979" y="3300984"/>
            <a:ext cx="1144524" cy="51358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28715" y="3300984"/>
            <a:ext cx="789432" cy="51358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09359" y="3300984"/>
            <a:ext cx="536447" cy="51358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37019" y="3300984"/>
            <a:ext cx="496824" cy="51358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25056" y="3300984"/>
            <a:ext cx="841248" cy="51358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57516" y="3300984"/>
            <a:ext cx="548640" cy="51358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897368" y="3300984"/>
            <a:ext cx="800100" cy="51358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90572" y="3575303"/>
            <a:ext cx="1118615" cy="51358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72028" y="3575303"/>
            <a:ext cx="893063" cy="51358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27932" y="3575303"/>
            <a:ext cx="1107948" cy="51358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98720" y="3575303"/>
            <a:ext cx="550163" cy="51358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411723" y="3575303"/>
            <a:ext cx="918972" cy="51358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93535" y="3575303"/>
            <a:ext cx="883919" cy="51358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40295" y="3575303"/>
            <a:ext cx="1374648" cy="51358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177783" y="3575303"/>
            <a:ext cx="519683" cy="51358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2421382" y="3356813"/>
            <a:ext cx="6129655" cy="56682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F50736"/>
                </a:solidFill>
                <a:latin typeface="Times New Roman"/>
                <a:cs typeface="Times New Roman"/>
              </a:rPr>
              <a:t>The  agreement  between  partners  must  be  </a:t>
            </a:r>
            <a:r>
              <a:rPr b="1" dirty="0">
                <a:solidFill>
                  <a:srgbClr val="F50736"/>
                </a:solidFill>
                <a:latin typeface="Times New Roman"/>
                <a:cs typeface="Times New Roman"/>
              </a:rPr>
              <a:t>to </a:t>
            </a:r>
            <a:r>
              <a:rPr b="1" spc="-5" dirty="0">
                <a:solidFill>
                  <a:srgbClr val="F50736"/>
                </a:solidFill>
                <a:latin typeface="Times New Roman"/>
                <a:cs typeface="Times New Roman"/>
              </a:rPr>
              <a:t>carry  on</a:t>
            </a:r>
            <a:r>
              <a:rPr b="1" spc="-114" dirty="0">
                <a:solidFill>
                  <a:srgbClr val="F50736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50736"/>
                </a:solidFill>
                <a:latin typeface="Times New Roman"/>
                <a:cs typeface="Times New Roman"/>
              </a:rPr>
              <a:t>some</a:t>
            </a:r>
            <a:endParaRPr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993775" algn="l"/>
                <a:tab pos="1750060" algn="l"/>
                <a:tab pos="2720975" algn="l"/>
                <a:tab pos="3134360" algn="l"/>
                <a:tab pos="3916045" algn="l"/>
                <a:tab pos="4662805" algn="l"/>
                <a:tab pos="5900420" algn="l"/>
              </a:tabLst>
            </a:pPr>
            <a:r>
              <a:rPr b="1" spc="-5" dirty="0">
                <a:solidFill>
                  <a:srgbClr val="F50736"/>
                </a:solidFill>
                <a:latin typeface="Times New Roman"/>
                <a:cs typeface="Times New Roman"/>
              </a:rPr>
              <a:t>b</a:t>
            </a:r>
            <a:r>
              <a:rPr b="1" spc="-15" dirty="0">
                <a:solidFill>
                  <a:srgbClr val="F50736"/>
                </a:solidFill>
                <a:latin typeface="Times New Roman"/>
                <a:cs typeface="Times New Roman"/>
              </a:rPr>
              <a:t>u</a:t>
            </a:r>
            <a:r>
              <a:rPr b="1" spc="-5" dirty="0">
                <a:solidFill>
                  <a:srgbClr val="F50736"/>
                </a:solidFill>
                <a:latin typeface="Times New Roman"/>
                <a:cs typeface="Times New Roman"/>
              </a:rPr>
              <a:t>si</a:t>
            </a:r>
            <a:r>
              <a:rPr b="1" spc="-15" dirty="0">
                <a:solidFill>
                  <a:srgbClr val="F50736"/>
                </a:solidFill>
                <a:latin typeface="Times New Roman"/>
                <a:cs typeface="Times New Roman"/>
              </a:rPr>
              <a:t>n</a:t>
            </a:r>
            <a:r>
              <a:rPr b="1" spc="-5" dirty="0">
                <a:solidFill>
                  <a:srgbClr val="F50736"/>
                </a:solidFill>
                <a:latin typeface="Times New Roman"/>
                <a:cs typeface="Times New Roman"/>
              </a:rPr>
              <a:t>ess</a:t>
            </a:r>
            <a:r>
              <a:rPr b="1" dirty="0">
                <a:solidFill>
                  <a:srgbClr val="F50736"/>
                </a:solidFill>
                <a:latin typeface="Times New Roman"/>
                <a:cs typeface="Times New Roman"/>
              </a:rPr>
              <a:t>	</a:t>
            </a:r>
            <a:r>
              <a:rPr b="1" spc="10" dirty="0">
                <a:solidFill>
                  <a:srgbClr val="F50736"/>
                </a:solidFill>
                <a:latin typeface="Times New Roman"/>
                <a:cs typeface="Times New Roman"/>
              </a:rPr>
              <a:t>w</a:t>
            </a:r>
            <a:r>
              <a:rPr b="1" spc="-5" dirty="0">
                <a:solidFill>
                  <a:srgbClr val="F50736"/>
                </a:solidFill>
                <a:latin typeface="Times New Roman"/>
                <a:cs typeface="Times New Roman"/>
              </a:rPr>
              <a:t>hich</a:t>
            </a:r>
            <a:r>
              <a:rPr b="1" dirty="0">
                <a:solidFill>
                  <a:srgbClr val="F50736"/>
                </a:solidFill>
                <a:latin typeface="Times New Roman"/>
                <a:cs typeface="Times New Roman"/>
              </a:rPr>
              <a:t>	inc</a:t>
            </a:r>
            <a:r>
              <a:rPr b="1" spc="0" dirty="0">
                <a:solidFill>
                  <a:srgbClr val="F50736"/>
                </a:solidFill>
                <a:latin typeface="Times New Roman"/>
                <a:cs typeface="Times New Roman"/>
              </a:rPr>
              <a:t>l</a:t>
            </a:r>
            <a:r>
              <a:rPr b="1" spc="-5" dirty="0">
                <a:solidFill>
                  <a:srgbClr val="F50736"/>
                </a:solidFill>
                <a:latin typeface="Times New Roman"/>
                <a:cs typeface="Times New Roman"/>
              </a:rPr>
              <a:t>u</a:t>
            </a:r>
            <a:r>
              <a:rPr b="1" spc="-15" dirty="0">
                <a:solidFill>
                  <a:srgbClr val="F50736"/>
                </a:solidFill>
                <a:latin typeface="Times New Roman"/>
                <a:cs typeface="Times New Roman"/>
              </a:rPr>
              <a:t>d</a:t>
            </a:r>
            <a:r>
              <a:rPr b="1" spc="-5" dirty="0">
                <a:solidFill>
                  <a:srgbClr val="F50736"/>
                </a:solidFill>
                <a:latin typeface="Times New Roman"/>
                <a:cs typeface="Times New Roman"/>
              </a:rPr>
              <a:t>es</a:t>
            </a:r>
            <a:r>
              <a:rPr b="1" dirty="0">
                <a:solidFill>
                  <a:srgbClr val="F50736"/>
                </a:solidFill>
                <a:latin typeface="Times New Roman"/>
                <a:cs typeface="Times New Roman"/>
              </a:rPr>
              <a:t>	a</a:t>
            </a:r>
            <a:r>
              <a:rPr b="1" spc="0" dirty="0">
                <a:solidFill>
                  <a:srgbClr val="F50736"/>
                </a:solidFill>
                <a:latin typeface="Times New Roman"/>
                <a:cs typeface="Times New Roman"/>
              </a:rPr>
              <a:t>l</a:t>
            </a:r>
            <a:r>
              <a:rPr b="1" dirty="0">
                <a:solidFill>
                  <a:srgbClr val="F50736"/>
                </a:solidFill>
                <a:latin typeface="Times New Roman"/>
                <a:cs typeface="Times New Roman"/>
              </a:rPr>
              <a:t>l	l</a:t>
            </a:r>
            <a:r>
              <a:rPr b="1" spc="-10" dirty="0">
                <a:solidFill>
                  <a:srgbClr val="F50736"/>
                </a:solidFill>
                <a:latin typeface="Times New Roman"/>
                <a:cs typeface="Times New Roman"/>
              </a:rPr>
              <a:t>a</a:t>
            </a:r>
            <a:r>
              <a:rPr b="1" spc="5" dirty="0">
                <a:solidFill>
                  <a:srgbClr val="F50736"/>
                </a:solidFill>
                <a:latin typeface="Times New Roman"/>
                <a:cs typeface="Times New Roman"/>
              </a:rPr>
              <a:t>w</a:t>
            </a:r>
            <a:r>
              <a:rPr b="1" spc="-5" dirty="0">
                <a:solidFill>
                  <a:srgbClr val="F50736"/>
                </a:solidFill>
                <a:latin typeface="Times New Roman"/>
                <a:cs typeface="Times New Roman"/>
              </a:rPr>
              <a:t>ful</a:t>
            </a:r>
            <a:r>
              <a:rPr b="1" dirty="0">
                <a:solidFill>
                  <a:srgbClr val="F50736"/>
                </a:solidFill>
                <a:latin typeface="Times New Roman"/>
                <a:cs typeface="Times New Roman"/>
              </a:rPr>
              <a:t>	tra</a:t>
            </a:r>
            <a:r>
              <a:rPr b="1" spc="-5" dirty="0">
                <a:solidFill>
                  <a:srgbClr val="F50736"/>
                </a:solidFill>
                <a:latin typeface="Times New Roman"/>
                <a:cs typeface="Times New Roman"/>
              </a:rPr>
              <a:t>d</a:t>
            </a:r>
            <a:r>
              <a:rPr b="1" spc="-20" dirty="0">
                <a:solidFill>
                  <a:srgbClr val="F50736"/>
                </a:solidFill>
                <a:latin typeface="Times New Roman"/>
                <a:cs typeface="Times New Roman"/>
              </a:rPr>
              <a:t>e</a:t>
            </a:r>
            <a:r>
              <a:rPr b="1" dirty="0">
                <a:solidFill>
                  <a:srgbClr val="F50736"/>
                </a:solidFill>
                <a:latin typeface="Times New Roman"/>
                <a:cs typeface="Times New Roman"/>
              </a:rPr>
              <a:t>,	oc</a:t>
            </a:r>
            <a:r>
              <a:rPr b="1" spc="0" dirty="0">
                <a:solidFill>
                  <a:srgbClr val="F50736"/>
                </a:solidFill>
                <a:latin typeface="Times New Roman"/>
                <a:cs typeface="Times New Roman"/>
              </a:rPr>
              <a:t>c</a:t>
            </a:r>
            <a:r>
              <a:rPr b="1" spc="-5" dirty="0">
                <a:solidFill>
                  <a:srgbClr val="F50736"/>
                </a:solidFill>
                <a:latin typeface="Times New Roman"/>
                <a:cs typeface="Times New Roman"/>
              </a:rPr>
              <a:t>u</a:t>
            </a:r>
            <a:r>
              <a:rPr b="1" spc="-15" dirty="0">
                <a:solidFill>
                  <a:srgbClr val="F50736"/>
                </a:solidFill>
                <a:latin typeface="Times New Roman"/>
                <a:cs typeface="Times New Roman"/>
              </a:rPr>
              <a:t>p</a:t>
            </a:r>
            <a:r>
              <a:rPr b="1" spc="-5" dirty="0">
                <a:solidFill>
                  <a:srgbClr val="F50736"/>
                </a:solidFill>
                <a:latin typeface="Times New Roman"/>
                <a:cs typeface="Times New Roman"/>
              </a:rPr>
              <a:t>ation	or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290572" y="3849623"/>
            <a:ext cx="1306068" cy="51358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88791" y="3849623"/>
            <a:ext cx="365760" cy="51358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24428" y="3849623"/>
            <a:ext cx="973836" cy="51358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168140" y="3849623"/>
            <a:ext cx="612648" cy="51358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50664" y="3849623"/>
            <a:ext cx="1153667" cy="51358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474208" y="3849623"/>
            <a:ext cx="498348" cy="51358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742432" y="3849623"/>
            <a:ext cx="422148" cy="51358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34455" y="3849623"/>
            <a:ext cx="1118616" cy="51358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22947" y="3849623"/>
            <a:ext cx="460248" cy="513588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053071" y="3849623"/>
            <a:ext cx="422148" cy="51358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245095" y="3849623"/>
            <a:ext cx="789431" cy="51358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04404" y="3849623"/>
            <a:ext cx="675131" cy="51358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249411" y="3849623"/>
            <a:ext cx="448055" cy="51358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2421382" y="3906139"/>
            <a:ext cx="6125845" cy="2997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50736"/>
                </a:solidFill>
                <a:latin typeface="Times New Roman"/>
                <a:cs typeface="Times New Roman"/>
              </a:rPr>
              <a:t>profession. Hence, the </a:t>
            </a:r>
            <a:r>
              <a:rPr sz="1800" b="1" spc="-10" dirty="0">
                <a:solidFill>
                  <a:srgbClr val="F50736"/>
                </a:solidFill>
                <a:latin typeface="Times New Roman"/>
                <a:cs typeface="Times New Roman"/>
              </a:rPr>
              <a:t>presence </a:t>
            </a:r>
            <a:r>
              <a:rPr sz="1800" b="1" dirty="0">
                <a:solidFill>
                  <a:srgbClr val="F50736"/>
                </a:solidFill>
                <a:latin typeface="Times New Roman"/>
                <a:cs typeface="Times New Roman"/>
              </a:rPr>
              <a:t>of a </a:t>
            </a:r>
            <a:r>
              <a:rPr sz="1800" b="1" spc="-5" dirty="0">
                <a:solidFill>
                  <a:srgbClr val="F50736"/>
                </a:solidFill>
                <a:latin typeface="Times New Roman"/>
                <a:cs typeface="Times New Roman"/>
              </a:rPr>
              <a:t>business is </a:t>
            </a:r>
            <a:r>
              <a:rPr sz="1800" b="1" dirty="0">
                <a:solidFill>
                  <a:srgbClr val="F50736"/>
                </a:solidFill>
                <a:latin typeface="Times New Roman"/>
                <a:cs typeface="Times New Roman"/>
              </a:rPr>
              <a:t>a </a:t>
            </a:r>
            <a:r>
              <a:rPr sz="1800" b="1" spc="-5" dirty="0">
                <a:solidFill>
                  <a:srgbClr val="F50736"/>
                </a:solidFill>
                <a:latin typeface="Times New Roman"/>
                <a:cs typeface="Times New Roman"/>
              </a:rPr>
              <a:t>must</a:t>
            </a:r>
            <a:r>
              <a:rPr sz="1800" b="1" spc="25" dirty="0">
                <a:solidFill>
                  <a:srgbClr val="F50736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50736"/>
                </a:solidFill>
                <a:latin typeface="Times New Roman"/>
                <a:cs typeface="Times New Roman"/>
              </a:rPr>
              <a:t>and </a:t>
            </a:r>
            <a:r>
              <a:rPr sz="1800" b="1" dirty="0">
                <a:solidFill>
                  <a:srgbClr val="F50736"/>
                </a:solidFill>
                <a:latin typeface="Times New Roman"/>
                <a:cs typeface="Times New Roman"/>
              </a:rPr>
              <a:t>it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290572" y="4123944"/>
            <a:ext cx="739139" cy="51358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79776" y="4123944"/>
            <a:ext cx="624839" cy="51358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154679" y="4123944"/>
            <a:ext cx="838199" cy="51358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739896" y="4123944"/>
            <a:ext cx="664463" cy="51358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152900" y="4123944"/>
            <a:ext cx="726948" cy="51358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629911" y="4123944"/>
            <a:ext cx="519684" cy="51358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98135" y="4123944"/>
            <a:ext cx="1299972" cy="513588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946647" y="4123944"/>
            <a:ext cx="1374648" cy="513588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2421382" y="4180458"/>
            <a:ext cx="4749165" cy="2997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50736"/>
                </a:solidFill>
                <a:latin typeface="Times New Roman"/>
                <a:cs typeface="Times New Roman"/>
              </a:rPr>
              <a:t>does not </a:t>
            </a:r>
            <a:r>
              <a:rPr sz="1800" b="1" dirty="0">
                <a:solidFill>
                  <a:srgbClr val="F50736"/>
                </a:solidFill>
                <a:latin typeface="Times New Roman"/>
                <a:cs typeface="Times New Roman"/>
              </a:rPr>
              <a:t>cover any </a:t>
            </a:r>
            <a:r>
              <a:rPr sz="1800" b="1" spc="-5" dirty="0">
                <a:solidFill>
                  <a:srgbClr val="F50736"/>
                </a:solidFill>
                <a:latin typeface="Times New Roman"/>
                <a:cs typeface="Times New Roman"/>
              </a:rPr>
              <a:t>club </a:t>
            </a:r>
            <a:r>
              <a:rPr sz="1800" b="1" dirty="0">
                <a:solidFill>
                  <a:srgbClr val="F50736"/>
                </a:solidFill>
                <a:latin typeface="Times New Roman"/>
                <a:cs typeface="Times New Roman"/>
              </a:rPr>
              <a:t>or charitable</a:t>
            </a:r>
            <a:r>
              <a:rPr sz="1800" b="1" spc="-60" dirty="0">
                <a:solidFill>
                  <a:srgbClr val="F50736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50736"/>
                </a:solidFill>
                <a:latin typeface="Times New Roman"/>
                <a:cs typeface="Times New Roman"/>
              </a:rPr>
              <a:t>association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2199132" y="5146547"/>
            <a:ext cx="765048" cy="569976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23388" y="5146547"/>
            <a:ext cx="1479803" cy="569976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962400" y="5146547"/>
            <a:ext cx="1229868" cy="569976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951476" y="5146547"/>
            <a:ext cx="678179" cy="569976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388864" y="5146547"/>
            <a:ext cx="1272539" cy="569976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420611" y="5146547"/>
            <a:ext cx="876299" cy="569976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056119" y="5146547"/>
            <a:ext cx="595883" cy="569976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511795" y="5146547"/>
            <a:ext cx="661416" cy="569976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932419" y="5146547"/>
            <a:ext cx="1158240" cy="569976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2346451" y="5210047"/>
            <a:ext cx="6577330" cy="33083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25745" algn="l"/>
              </a:tabLst>
            </a:pPr>
            <a:r>
              <a:rPr sz="2000" b="1" smtClean="0">
                <a:latin typeface="Times New Roman"/>
                <a:cs typeface="Times New Roman"/>
              </a:rPr>
              <a:t>The </a:t>
            </a:r>
            <a:r>
              <a:rPr sz="2000" b="1" spc="-10" smtClean="0">
                <a:latin typeface="Times New Roman"/>
                <a:cs typeface="Times New Roman"/>
              </a:rPr>
              <a:t>agreement  </a:t>
            </a:r>
            <a:r>
              <a:rPr sz="2000" b="1" spc="-5" smtClean="0">
                <a:latin typeface="Times New Roman"/>
                <a:cs typeface="Times New Roman"/>
              </a:rPr>
              <a:t>between </a:t>
            </a:r>
            <a:r>
              <a:rPr sz="2000" b="1" spc="-10" smtClean="0">
                <a:latin typeface="Times New Roman"/>
                <a:cs typeface="Times New Roman"/>
              </a:rPr>
              <a:t>the </a:t>
            </a:r>
            <a:r>
              <a:rPr sz="2000" b="1" spc="-5" smtClean="0">
                <a:latin typeface="Times New Roman"/>
                <a:cs typeface="Times New Roman"/>
              </a:rPr>
              <a:t>partners  </a:t>
            </a:r>
            <a:r>
              <a:rPr sz="2000" b="1" spc="80" smtClean="0">
                <a:latin typeface="Times New Roman"/>
                <a:cs typeface="Times New Roman"/>
              </a:rPr>
              <a:t> </a:t>
            </a:r>
            <a:r>
              <a:rPr sz="2000" b="1" spc="-10" smtClean="0">
                <a:latin typeface="Times New Roman"/>
                <a:cs typeface="Times New Roman"/>
              </a:rPr>
              <a:t>must</a:t>
            </a:r>
            <a:r>
              <a:rPr sz="2000" b="1" spc="305" smtClean="0">
                <a:latin typeface="Times New Roman"/>
                <a:cs typeface="Times New Roman"/>
              </a:rPr>
              <a:t> </a:t>
            </a:r>
            <a:r>
              <a:rPr sz="2000" b="1" smtClean="0">
                <a:latin typeface="Times New Roman"/>
                <a:cs typeface="Times New Roman"/>
              </a:rPr>
              <a:t>be	</a:t>
            </a:r>
            <a:r>
              <a:rPr sz="2000" b="1" spc="-5" smtClean="0">
                <a:latin typeface="Times New Roman"/>
                <a:cs typeface="Times New Roman"/>
              </a:rPr>
              <a:t>for</a:t>
            </a:r>
            <a:r>
              <a:rPr sz="2000" b="1" spc="185" smtClean="0">
                <a:latin typeface="Times New Roman"/>
                <a:cs typeface="Times New Roman"/>
              </a:rPr>
              <a:t> </a:t>
            </a:r>
            <a:r>
              <a:rPr sz="2000" b="1" spc="-5" smtClean="0">
                <a:latin typeface="Times New Roman"/>
                <a:cs typeface="Times New Roman"/>
              </a:rPr>
              <a:t>making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2199132" y="5451347"/>
            <a:ext cx="1059180" cy="569976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74848" y="5451347"/>
            <a:ext cx="752855" cy="569976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448811" y="5451347"/>
            <a:ext cx="1162812" cy="569976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329684" y="5451347"/>
            <a:ext cx="681227" cy="569976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732020" y="5451347"/>
            <a:ext cx="1057655" cy="569976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507735" y="5451347"/>
            <a:ext cx="1078991" cy="569976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304788" y="5451347"/>
            <a:ext cx="1514856" cy="569976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478268" y="5451347"/>
            <a:ext cx="403859" cy="569976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2346451" y="5514847"/>
            <a:ext cx="5369560" cy="33083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/>
                <a:cs typeface="Times New Roman"/>
              </a:rPr>
              <a:t>profits </a:t>
            </a:r>
            <a:r>
              <a:rPr sz="2000" b="1" dirty="0">
                <a:latin typeface="Times New Roman"/>
                <a:cs typeface="Times New Roman"/>
              </a:rPr>
              <a:t>and sharing the </a:t>
            </a:r>
            <a:r>
              <a:rPr sz="2000" b="1" spc="-5" dirty="0">
                <a:latin typeface="Times New Roman"/>
                <a:cs typeface="Times New Roman"/>
              </a:rPr>
              <a:t>profits </a:t>
            </a:r>
            <a:r>
              <a:rPr sz="2000" b="1" dirty="0">
                <a:latin typeface="Times New Roman"/>
                <a:cs typeface="Times New Roman"/>
              </a:rPr>
              <a:t>among</a:t>
            </a:r>
            <a:r>
              <a:rPr sz="2000" b="1" spc="-1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themselves.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2199132" y="5756147"/>
            <a:ext cx="765048" cy="569976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86811" y="5756147"/>
            <a:ext cx="1275588" cy="569976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680459" y="5756147"/>
            <a:ext cx="931163" cy="569976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331208" y="5756147"/>
            <a:ext cx="681227" cy="569976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733544" y="5756147"/>
            <a:ext cx="1057655" cy="569976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09259" y="5756147"/>
            <a:ext cx="553212" cy="569976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783579" y="5756147"/>
            <a:ext cx="681227" cy="569976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185915" y="5756147"/>
            <a:ext cx="1072895" cy="569976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978395" y="5756147"/>
            <a:ext cx="1623059" cy="569976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260080" y="5756147"/>
            <a:ext cx="405383" cy="569976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2346451" y="5819647"/>
            <a:ext cx="6151245" cy="33083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The partners </a:t>
            </a:r>
            <a:r>
              <a:rPr sz="2000" b="1" spc="-10" dirty="0">
                <a:latin typeface="Times New Roman"/>
                <a:cs typeface="Times New Roman"/>
              </a:rPr>
              <a:t>share </a:t>
            </a:r>
            <a:r>
              <a:rPr sz="2000" b="1" dirty="0">
                <a:latin typeface="Times New Roman"/>
                <a:cs typeface="Times New Roman"/>
              </a:rPr>
              <a:t>the </a:t>
            </a:r>
            <a:r>
              <a:rPr sz="2000" b="1" spc="-5" dirty="0">
                <a:latin typeface="Times New Roman"/>
                <a:cs typeface="Times New Roman"/>
              </a:rPr>
              <a:t>profits in </a:t>
            </a:r>
            <a:r>
              <a:rPr sz="2000" b="1" dirty="0">
                <a:latin typeface="Times New Roman"/>
                <a:cs typeface="Times New Roman"/>
              </a:rPr>
              <a:t>the </a:t>
            </a:r>
            <a:r>
              <a:rPr sz="2000" b="1" spc="-5" dirty="0">
                <a:latin typeface="Times New Roman"/>
                <a:cs typeface="Times New Roman"/>
              </a:rPr>
              <a:t>agreed</a:t>
            </a:r>
            <a:r>
              <a:rPr sz="2000" b="1" spc="-1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proportions.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986027" y="478536"/>
            <a:ext cx="6969252" cy="899160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>
            <a:spLocks noGrp="1"/>
          </p:cNvSpPr>
          <p:nvPr>
            <p:ph type="title"/>
          </p:nvPr>
        </p:nvSpPr>
        <p:spPr>
          <a:xfrm>
            <a:off x="1225092" y="580136"/>
            <a:ext cx="6461125" cy="44435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FF0000"/>
                </a:solidFill>
              </a:rPr>
              <a:t>Characteristics of a Partnership</a:t>
            </a:r>
            <a:r>
              <a:rPr sz="2800" spc="-105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firm</a:t>
            </a:r>
          </a:p>
        </p:txBody>
      </p:sp>
      <p:sp>
        <p:nvSpPr>
          <p:cNvPr id="115" name="object 115"/>
          <p:cNvSpPr/>
          <p:nvPr/>
        </p:nvSpPr>
        <p:spPr>
          <a:xfrm>
            <a:off x="231647" y="5055106"/>
            <a:ext cx="2116836" cy="1735836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57556" y="5081015"/>
            <a:ext cx="2010156" cy="1629156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32688" y="4846320"/>
            <a:ext cx="640080" cy="777240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58596" y="4872228"/>
            <a:ext cx="533400" cy="670560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31647" y="3262884"/>
            <a:ext cx="2116836" cy="1735836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57556" y="3288791"/>
            <a:ext cx="2010156" cy="1629155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69263" y="3055620"/>
            <a:ext cx="640080" cy="778764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95172" y="3081527"/>
            <a:ext cx="533400" cy="672084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7452" y="1450847"/>
            <a:ext cx="2150364" cy="1770888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57556" y="1498091"/>
            <a:ext cx="2010156" cy="1630679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84047" y="5504688"/>
            <a:ext cx="1845564" cy="679704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37031" y="5870447"/>
            <a:ext cx="1264920" cy="679704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562152" y="5581599"/>
            <a:ext cx="13893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50736"/>
                </a:solidFill>
                <a:latin typeface="Times New Roman"/>
                <a:cs typeface="Times New Roman"/>
              </a:rPr>
              <a:t>Sharing</a:t>
            </a:r>
            <a:r>
              <a:rPr sz="2400" b="1" spc="-60" dirty="0">
                <a:solidFill>
                  <a:srgbClr val="F5073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50736"/>
                </a:solidFill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F50736"/>
                </a:solidFill>
                <a:latin typeface="Times New Roman"/>
                <a:cs typeface="Times New Roman"/>
              </a:rPr>
              <a:t>profits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329184" y="3730752"/>
            <a:ext cx="1955291" cy="679704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24255" y="4096511"/>
            <a:ext cx="1490471" cy="679704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507288" y="3806697"/>
            <a:ext cx="14998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" marR="5080" indent="-1955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Presence</a:t>
            </a:r>
            <a:r>
              <a:rPr sz="24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business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361188" y="1972055"/>
            <a:ext cx="1889760" cy="679703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07491" y="2337816"/>
            <a:ext cx="1524000" cy="679703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257556" y="1498091"/>
            <a:ext cx="2010410" cy="1630680"/>
          </a:xfrm>
          <a:prstGeom prst="rect">
            <a:avLst/>
          </a:prstGeom>
          <a:ln w="9144">
            <a:solidFill>
              <a:srgbClr val="E0E0E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850">
              <a:latin typeface="Times New Roman"/>
              <a:cs typeface="Times New Roman"/>
            </a:endParaRPr>
          </a:p>
          <a:p>
            <a:pPr marL="440690" marR="299085" indent="-146685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Number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of  partners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93264" y="1540763"/>
            <a:ext cx="803148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78479" y="1540763"/>
            <a:ext cx="1053083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13632" y="1540763"/>
            <a:ext cx="687324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83023" y="1540763"/>
            <a:ext cx="498348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63440" y="1540763"/>
            <a:ext cx="661415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06923" y="1540763"/>
            <a:ext cx="1316736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05728" y="1540763"/>
            <a:ext cx="370331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68211" y="1540763"/>
            <a:ext cx="365760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26123" y="1540763"/>
            <a:ext cx="408431" cy="513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26708" y="1540763"/>
            <a:ext cx="365760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74535" y="1540763"/>
            <a:ext cx="534924" cy="5135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1528" y="1540763"/>
            <a:ext cx="458724" cy="5135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32319" y="1540763"/>
            <a:ext cx="751331" cy="5135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65719" y="1540763"/>
            <a:ext cx="422148" cy="5135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69935" y="1540763"/>
            <a:ext cx="1194816" cy="5135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93264" y="1815083"/>
            <a:ext cx="675132" cy="5135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45892" y="1815083"/>
            <a:ext cx="841247" cy="5135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79291" y="1815083"/>
            <a:ext cx="365760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22547" y="1815083"/>
            <a:ext cx="560831" cy="5135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62400" y="1815083"/>
            <a:ext cx="548639" cy="5135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88535" y="1815083"/>
            <a:ext cx="899160" cy="5135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65191" y="1815083"/>
            <a:ext cx="536448" cy="5135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79135" y="1815083"/>
            <a:ext cx="649224" cy="5135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05855" y="1815083"/>
            <a:ext cx="751331" cy="51358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34684" y="1815083"/>
            <a:ext cx="612647" cy="51358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24828" y="1815083"/>
            <a:ext cx="826007" cy="51358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28331" y="1815083"/>
            <a:ext cx="1146048" cy="51358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51876" y="1815083"/>
            <a:ext cx="550164" cy="51358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479535" y="1815083"/>
            <a:ext cx="585216" cy="51358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93264" y="2089404"/>
            <a:ext cx="688848" cy="51358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08376" y="2089404"/>
            <a:ext cx="675131" cy="5135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09771" y="2089404"/>
            <a:ext cx="510539" cy="51358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46576" y="2089404"/>
            <a:ext cx="420624" cy="51358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93464" y="2089404"/>
            <a:ext cx="1197864" cy="51358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83479" y="2089404"/>
            <a:ext cx="382524" cy="51358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92267" y="2089404"/>
            <a:ext cx="534924" cy="5135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53455" y="2089404"/>
            <a:ext cx="458724" cy="5135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38444" y="2089404"/>
            <a:ext cx="928116" cy="51358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92823" y="2089404"/>
            <a:ext cx="548640" cy="51358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66204" y="2089404"/>
            <a:ext cx="612648" cy="51358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405116" y="2089404"/>
            <a:ext cx="687324" cy="51358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18704" y="2089404"/>
            <a:ext cx="498348" cy="51358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243316" y="2089404"/>
            <a:ext cx="821435" cy="51358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93264" y="2363723"/>
            <a:ext cx="1146048" cy="51358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31464" y="2363723"/>
            <a:ext cx="365760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625344" y="1595373"/>
            <a:ext cx="6296025" cy="124393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/>
                <a:cs typeface="Times New Roman"/>
              </a:rPr>
              <a:t>Each partner acts in </a:t>
            </a:r>
            <a:r>
              <a:rPr sz="2000" b="1" spc="-10" dirty="0">
                <a:latin typeface="Times New Roman"/>
                <a:cs typeface="Times New Roman"/>
              </a:rPr>
              <a:t>two </a:t>
            </a:r>
            <a:r>
              <a:rPr sz="2000" b="1" spc="-5" dirty="0">
                <a:latin typeface="Times New Roman"/>
                <a:cs typeface="Times New Roman"/>
              </a:rPr>
              <a:t>capacities, i.e. he is both </a:t>
            </a:r>
            <a:r>
              <a:rPr sz="2000" b="1" dirty="0">
                <a:latin typeface="Times New Roman"/>
                <a:cs typeface="Times New Roman"/>
              </a:rPr>
              <a:t>a </a:t>
            </a:r>
            <a:r>
              <a:rPr sz="2000" b="1" spc="-5" dirty="0">
                <a:latin typeface="Times New Roman"/>
                <a:cs typeface="Times New Roman"/>
              </a:rPr>
              <a:t>principal  and </a:t>
            </a:r>
            <a:r>
              <a:rPr sz="2000" b="1" dirty="0">
                <a:latin typeface="Times New Roman"/>
                <a:cs typeface="Times New Roman"/>
              </a:rPr>
              <a:t>agent. </a:t>
            </a:r>
            <a:r>
              <a:rPr sz="2000" b="1" spc="-5" dirty="0">
                <a:latin typeface="Times New Roman"/>
                <a:cs typeface="Times New Roman"/>
              </a:rPr>
              <a:t>As an </a:t>
            </a:r>
            <a:r>
              <a:rPr sz="2000" b="1" dirty="0">
                <a:latin typeface="Times New Roman"/>
                <a:cs typeface="Times New Roman"/>
              </a:rPr>
              <a:t>agent, </a:t>
            </a:r>
            <a:r>
              <a:rPr sz="2000" b="1" spc="-5" dirty="0">
                <a:latin typeface="Times New Roman"/>
                <a:cs typeface="Times New Roman"/>
              </a:rPr>
              <a:t>he can bind the </a:t>
            </a:r>
            <a:r>
              <a:rPr sz="2000" b="1" dirty="0">
                <a:latin typeface="Times New Roman"/>
                <a:cs typeface="Times New Roman"/>
              </a:rPr>
              <a:t>other </a:t>
            </a:r>
            <a:r>
              <a:rPr sz="2000" b="1" spc="-5" dirty="0">
                <a:latin typeface="Times New Roman"/>
                <a:cs typeface="Times New Roman"/>
              </a:rPr>
              <a:t>partners by </a:t>
            </a:r>
            <a:r>
              <a:rPr sz="2000" b="1" spc="-10" dirty="0">
                <a:latin typeface="Times New Roman"/>
                <a:cs typeface="Times New Roman"/>
              </a:rPr>
              <a:t>his  </a:t>
            </a:r>
            <a:r>
              <a:rPr sz="2000" b="1" spc="-5" dirty="0">
                <a:latin typeface="Times New Roman"/>
                <a:cs typeface="Times New Roman"/>
              </a:rPr>
              <a:t>acts and as </a:t>
            </a:r>
            <a:r>
              <a:rPr sz="2000" b="1" dirty="0">
                <a:latin typeface="Times New Roman"/>
                <a:cs typeface="Times New Roman"/>
              </a:rPr>
              <a:t>a </a:t>
            </a:r>
            <a:r>
              <a:rPr sz="2000" b="1" spc="-5" dirty="0">
                <a:latin typeface="Times New Roman"/>
                <a:cs typeface="Times New Roman"/>
              </a:rPr>
              <a:t>principal; he is bound by the acts </a:t>
            </a:r>
            <a:r>
              <a:rPr sz="2000" b="1" dirty="0">
                <a:latin typeface="Times New Roman"/>
                <a:cs typeface="Times New Roman"/>
              </a:rPr>
              <a:t>of </a:t>
            </a:r>
            <a:r>
              <a:rPr sz="2000" b="1" spc="-5" dirty="0">
                <a:latin typeface="Times New Roman"/>
                <a:cs typeface="Times New Roman"/>
              </a:rPr>
              <a:t>other  partners.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656332" y="3496055"/>
            <a:ext cx="765047" cy="56997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60776" y="3496055"/>
            <a:ext cx="1624584" cy="56997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23232" y="3496055"/>
            <a:ext cx="1243584" cy="56997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06211" y="3496055"/>
            <a:ext cx="720851" cy="56997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66459" y="3496055"/>
            <a:ext cx="595884" cy="56997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300215" y="3496055"/>
            <a:ext cx="1130808" cy="56997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68895" y="3496055"/>
            <a:ext cx="609600" cy="569976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17892" y="3496055"/>
            <a:ext cx="609600" cy="56997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865364" y="3496055"/>
            <a:ext cx="608076" cy="56997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212835" y="3496055"/>
            <a:ext cx="678179" cy="56997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656332" y="3800855"/>
            <a:ext cx="1275588" cy="56997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649979" y="3800855"/>
            <a:ext cx="577596" cy="56997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948684" y="3800855"/>
            <a:ext cx="611124" cy="56997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80915" y="3800855"/>
            <a:ext cx="739139" cy="56997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739640" y="3800855"/>
            <a:ext cx="723900" cy="56997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183123" y="3800855"/>
            <a:ext cx="577596" cy="56997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481828" y="3800855"/>
            <a:ext cx="902208" cy="569976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105144" y="3800855"/>
            <a:ext cx="1007363" cy="569976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830568" y="3800855"/>
            <a:ext cx="662940" cy="56997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213092" y="3800855"/>
            <a:ext cx="609600" cy="569976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481316" y="3800855"/>
            <a:ext cx="405383" cy="569976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803398" y="3558616"/>
            <a:ext cx="5922010" cy="112146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The</a:t>
            </a:r>
            <a:r>
              <a:rPr sz="2400" b="1" spc="125" dirty="0">
                <a:solidFill>
                  <a:srgbClr val="3118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partnership</a:t>
            </a:r>
            <a:r>
              <a:rPr sz="2400" b="1" spc="114" dirty="0">
                <a:solidFill>
                  <a:srgbClr val="3118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business</a:t>
            </a:r>
            <a:r>
              <a:rPr sz="2400" b="1" spc="130" dirty="0">
                <a:solidFill>
                  <a:srgbClr val="3118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can</a:t>
            </a:r>
            <a:r>
              <a:rPr sz="2400" b="1" spc="125" dirty="0">
                <a:solidFill>
                  <a:srgbClr val="3118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be</a:t>
            </a:r>
            <a:r>
              <a:rPr sz="2400" b="1" spc="114" dirty="0">
                <a:solidFill>
                  <a:srgbClr val="3118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carried</a:t>
            </a:r>
            <a:r>
              <a:rPr sz="2400" b="1" spc="114" dirty="0">
                <a:solidFill>
                  <a:srgbClr val="3118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on</a:t>
            </a:r>
            <a:r>
              <a:rPr sz="2400" b="1" spc="125" dirty="0">
                <a:solidFill>
                  <a:srgbClr val="3118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by</a:t>
            </a:r>
            <a:r>
              <a:rPr sz="2400" b="1" spc="110" dirty="0">
                <a:solidFill>
                  <a:srgbClr val="3118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all</a:t>
            </a:r>
            <a:r>
              <a:rPr sz="2400" b="1" spc="110" dirty="0">
                <a:solidFill>
                  <a:srgbClr val="3118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partners or by any one or </a:t>
            </a:r>
            <a:r>
              <a:rPr sz="2400" b="1" spc="-10" dirty="0">
                <a:solidFill>
                  <a:srgbClr val="311800"/>
                </a:solidFill>
                <a:latin typeface="Times New Roman"/>
                <a:cs typeface="Times New Roman"/>
              </a:rPr>
              <a:t>more </a:t>
            </a: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acting for</a:t>
            </a:r>
            <a:r>
              <a:rPr sz="2400" b="1" spc="-254" dirty="0">
                <a:solidFill>
                  <a:srgbClr val="3118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all.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517648" y="5233415"/>
            <a:ext cx="765048" cy="569976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38855" y="5233415"/>
            <a:ext cx="1170432" cy="569976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963923" y="5233415"/>
            <a:ext cx="553212" cy="569976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273296" y="5233415"/>
            <a:ext cx="1271015" cy="569976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298947" y="5233415"/>
            <a:ext cx="509015" cy="569976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564123" y="5233415"/>
            <a:ext cx="1382268" cy="569976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605016" y="5233415"/>
            <a:ext cx="405383" cy="569976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765035" y="5233415"/>
            <a:ext cx="522731" cy="569976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043928" y="5233415"/>
            <a:ext cx="679703" cy="569976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478268" y="5233415"/>
            <a:ext cx="818387" cy="569976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052816" y="5233415"/>
            <a:ext cx="789431" cy="569976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98407" y="5233415"/>
            <a:ext cx="545592" cy="569976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517648" y="5538215"/>
            <a:ext cx="1030224" cy="569976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300984" y="5538215"/>
            <a:ext cx="592836" cy="569976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646932" y="5538215"/>
            <a:ext cx="883919" cy="569976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83964" y="5538215"/>
            <a:ext cx="833627" cy="569976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870703" y="5538215"/>
            <a:ext cx="1167384" cy="569976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791200" y="5538215"/>
            <a:ext cx="509015" cy="569976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053328" y="5538215"/>
            <a:ext cx="931164" cy="569976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736080" y="5538215"/>
            <a:ext cx="551687" cy="569976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040880" y="5538215"/>
            <a:ext cx="957072" cy="569976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749540" y="5538215"/>
            <a:ext cx="693420" cy="569976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194547" y="5538215"/>
            <a:ext cx="553211" cy="569976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500871" y="5538215"/>
            <a:ext cx="643127" cy="569976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517648" y="5843015"/>
            <a:ext cx="1275588" cy="569976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511296" y="5843015"/>
            <a:ext cx="964691" cy="569976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34611" y="5843015"/>
            <a:ext cx="405384" cy="569976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2665857" y="5295646"/>
            <a:ext cx="6320155" cy="11208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The </a:t>
            </a:r>
            <a:r>
              <a:rPr sz="2400" b="1" spc="-10" dirty="0">
                <a:latin typeface="Times New Roman"/>
                <a:cs typeface="Times New Roman"/>
              </a:rPr>
              <a:t>liability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-5" dirty="0">
                <a:latin typeface="Times New Roman"/>
                <a:cs typeface="Times New Roman"/>
              </a:rPr>
              <a:t>partners is unlimited. </a:t>
            </a:r>
            <a:r>
              <a:rPr sz="2400" b="1" spc="-10" dirty="0">
                <a:latin typeface="Times New Roman"/>
                <a:cs typeface="Times New Roman"/>
              </a:rPr>
              <a:t>If </a:t>
            </a:r>
            <a:r>
              <a:rPr sz="2400" b="1" spc="-5" dirty="0">
                <a:latin typeface="Times New Roman"/>
                <a:cs typeface="Times New Roman"/>
              </a:rPr>
              <a:t>the firm fails </a:t>
            </a:r>
            <a:r>
              <a:rPr sz="2400" b="1" spc="-10" dirty="0">
                <a:latin typeface="Times New Roman"/>
                <a:cs typeface="Times New Roman"/>
              </a:rPr>
              <a:t>to  </a:t>
            </a:r>
            <a:r>
              <a:rPr sz="2400" b="1" spc="-5" dirty="0">
                <a:latin typeface="Times New Roman"/>
                <a:cs typeface="Times New Roman"/>
              </a:rPr>
              <a:t>satisfy its debt, each partner is liable to </a:t>
            </a:r>
            <a:r>
              <a:rPr sz="2400" b="1" spc="-10" dirty="0">
                <a:latin typeface="Times New Roman"/>
                <a:cs typeface="Times New Roman"/>
              </a:rPr>
              <a:t>repay </a:t>
            </a:r>
            <a:r>
              <a:rPr sz="2400" b="1" spc="-5" dirty="0">
                <a:latin typeface="Times New Roman"/>
                <a:cs typeface="Times New Roman"/>
              </a:rPr>
              <a:t>out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-5" dirty="0">
                <a:latin typeface="Times New Roman"/>
                <a:cs typeface="Times New Roman"/>
              </a:rPr>
              <a:t>his  </a:t>
            </a:r>
            <a:r>
              <a:rPr sz="2400" b="1" dirty="0">
                <a:latin typeface="Times New Roman"/>
                <a:cs typeface="Times New Roman"/>
              </a:rPr>
              <a:t>personal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assets.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1257300" y="478536"/>
            <a:ext cx="6428232" cy="899160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>
            <a:spLocks noGrp="1"/>
          </p:cNvSpPr>
          <p:nvPr>
            <p:ph type="title"/>
          </p:nvPr>
        </p:nvSpPr>
        <p:spPr>
          <a:xfrm>
            <a:off x="1496313" y="580136"/>
            <a:ext cx="5918835" cy="50590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FF0000"/>
                </a:solidFill>
                <a:latin typeface="Times New Roman"/>
                <a:cs typeface="Times New Roman"/>
              </a:rPr>
              <a:t>Characteristics of a Partnership</a:t>
            </a:r>
            <a:r>
              <a:rPr sz="3200" b="0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FF0000"/>
                </a:solidFill>
                <a:latin typeface="Times New Roman"/>
                <a:cs typeface="Times New Roman"/>
              </a:rPr>
              <a:t>firm</a:t>
            </a:r>
          </a:p>
        </p:txBody>
      </p:sp>
      <p:sp>
        <p:nvSpPr>
          <p:cNvPr id="101" name="object 101"/>
          <p:cNvSpPr/>
          <p:nvPr/>
        </p:nvSpPr>
        <p:spPr>
          <a:xfrm>
            <a:off x="233172" y="5017006"/>
            <a:ext cx="2273807" cy="1722120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59079" y="5042915"/>
            <a:ext cx="2167128" cy="1615440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89075" y="4811267"/>
            <a:ext cx="682751" cy="771144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014983" y="4837176"/>
            <a:ext cx="576072" cy="664464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33172" y="3241548"/>
            <a:ext cx="2273807" cy="1722120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59079" y="3267455"/>
            <a:ext cx="2167128" cy="1615440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28700" y="3037332"/>
            <a:ext cx="681227" cy="771144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54608" y="3063239"/>
            <a:ext cx="574547" cy="664464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8976" y="1446275"/>
            <a:ext cx="2307336" cy="1755648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59079" y="1493519"/>
            <a:ext cx="2167128" cy="1615439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87452" y="5478779"/>
            <a:ext cx="2322576" cy="569976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334467" y="5542279"/>
            <a:ext cx="2005330" cy="33083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Unlimited</a:t>
            </a:r>
            <a:r>
              <a:rPr sz="2000" b="1" spc="-45" dirty="0">
                <a:solidFill>
                  <a:srgbClr val="3118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liability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515112" y="3720084"/>
            <a:ext cx="1667256" cy="569976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662127" y="3782009"/>
            <a:ext cx="1351915" cy="33147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311800"/>
                </a:solidFill>
                <a:latin typeface="Times New Roman"/>
                <a:cs typeface="Times New Roman"/>
              </a:rPr>
              <a:t>Management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330708" y="1670304"/>
            <a:ext cx="1260348" cy="569976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49680" y="1670304"/>
            <a:ext cx="425195" cy="569976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333500" y="1670304"/>
            <a:ext cx="1021080" cy="569976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44068" y="1975104"/>
            <a:ext cx="1540764" cy="569976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259079" y="1493519"/>
            <a:ext cx="2167255" cy="1615440"/>
          </a:xfrm>
          <a:prstGeom prst="rect">
            <a:avLst/>
          </a:prstGeom>
          <a:solidFill>
            <a:schemeClr val="bg1"/>
          </a:solidFill>
          <a:ln w="9144">
            <a:solidFill>
              <a:srgbClr val="E0E0E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imes New Roman"/>
              <a:cs typeface="Times New Roman"/>
            </a:endParaRPr>
          </a:p>
          <a:p>
            <a:pPr marL="444500" marR="302895" indent="-213995">
              <a:lnSpc>
                <a:spcPct val="100000"/>
              </a:lnSpc>
            </a:pPr>
            <a:r>
              <a:rPr sz="2000" dirty="0">
                <a:solidFill>
                  <a:srgbClr val="F50736"/>
                </a:solidFill>
                <a:latin typeface="Times New Roman"/>
                <a:cs typeface="Times New Roman"/>
              </a:rPr>
              <a:t>Principa</a:t>
            </a:r>
            <a:r>
              <a:rPr sz="2000" spc="-5" dirty="0">
                <a:solidFill>
                  <a:srgbClr val="F50736"/>
                </a:solidFill>
                <a:latin typeface="Times New Roman"/>
                <a:cs typeface="Times New Roman"/>
              </a:rPr>
              <a:t>l</a:t>
            </a:r>
            <a:r>
              <a:rPr sz="2000" spc="-10" dirty="0">
                <a:solidFill>
                  <a:srgbClr val="F50736"/>
                </a:solidFill>
                <a:latin typeface="Times New Roman"/>
                <a:cs typeface="Times New Roman"/>
              </a:rPr>
              <a:t>-</a:t>
            </a:r>
            <a:r>
              <a:rPr sz="2000" dirty="0">
                <a:solidFill>
                  <a:srgbClr val="F50736"/>
                </a:solidFill>
                <a:latin typeface="Times New Roman"/>
                <a:cs typeface="Times New Roman"/>
              </a:rPr>
              <a:t>Agent  </a:t>
            </a:r>
            <a:r>
              <a:rPr sz="2000" spc="-5" dirty="0">
                <a:solidFill>
                  <a:srgbClr val="F50736"/>
                </a:solidFill>
                <a:latin typeface="Times New Roman"/>
                <a:cs typeface="Times New Roman"/>
              </a:rPr>
              <a:t>relationship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56332" y="1581911"/>
            <a:ext cx="512063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22092" y="1581911"/>
            <a:ext cx="1168908" cy="569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44696" y="1581911"/>
            <a:ext cx="1138427" cy="569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36820" y="1581911"/>
            <a:ext cx="1171955" cy="569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60947" y="1581911"/>
            <a:ext cx="679703" cy="5699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94347" y="1581911"/>
            <a:ext cx="1159763" cy="5699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06283" y="1581911"/>
            <a:ext cx="553212" cy="569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11668" y="1581911"/>
            <a:ext cx="914400" cy="5699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56332" y="1886711"/>
            <a:ext cx="1336547" cy="5699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29811" y="1886711"/>
            <a:ext cx="1211580" cy="5699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79847" y="1886711"/>
            <a:ext cx="650748" cy="5699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69052" y="1886711"/>
            <a:ext cx="1153668" cy="5699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59652" y="1886711"/>
            <a:ext cx="553211" cy="5699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49795" y="1886711"/>
            <a:ext cx="679703" cy="5699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67956" y="1886711"/>
            <a:ext cx="819911" cy="5699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26323" y="1886711"/>
            <a:ext cx="553212" cy="5699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16468" y="1886711"/>
            <a:ext cx="609600" cy="5699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56332" y="2191511"/>
            <a:ext cx="1210056" cy="56997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25011" y="2191511"/>
            <a:ext cx="405384" cy="5699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816098" y="1644523"/>
            <a:ext cx="5948680" cy="112146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latin typeface="Times New Roman"/>
                <a:cs typeface="Times New Roman"/>
              </a:rPr>
              <a:t>A </a:t>
            </a:r>
            <a:r>
              <a:rPr sz="2400" b="1" spc="-5" dirty="0">
                <a:latin typeface="Times New Roman"/>
                <a:cs typeface="Times New Roman"/>
              </a:rPr>
              <a:t>partner cannot, without the consent of </a:t>
            </a:r>
            <a:r>
              <a:rPr sz="2400" b="1" dirty="0">
                <a:latin typeface="Times New Roman"/>
                <a:cs typeface="Times New Roman"/>
              </a:rPr>
              <a:t>other  </a:t>
            </a:r>
            <a:r>
              <a:rPr sz="2400" b="1" spc="-5" dirty="0">
                <a:latin typeface="Times New Roman"/>
                <a:cs typeface="Times New Roman"/>
              </a:rPr>
              <a:t>partners, transfer his </a:t>
            </a:r>
            <a:r>
              <a:rPr sz="2400" b="1" spc="-10" dirty="0">
                <a:latin typeface="Times New Roman"/>
                <a:cs typeface="Times New Roman"/>
              </a:rPr>
              <a:t>interest </a:t>
            </a:r>
            <a:r>
              <a:rPr sz="2400" b="1" spc="-5" dirty="0">
                <a:latin typeface="Times New Roman"/>
                <a:cs typeface="Times New Roman"/>
              </a:rPr>
              <a:t>in </a:t>
            </a:r>
            <a:r>
              <a:rPr sz="2400" b="1" dirty="0">
                <a:latin typeface="Times New Roman"/>
                <a:cs typeface="Times New Roman"/>
              </a:rPr>
              <a:t>the </a:t>
            </a:r>
            <a:r>
              <a:rPr sz="2400" b="1" spc="-5" dirty="0">
                <a:latin typeface="Times New Roman"/>
                <a:cs typeface="Times New Roman"/>
              </a:rPr>
              <a:t>firm to </a:t>
            </a:r>
            <a:r>
              <a:rPr sz="2400" b="1" dirty="0">
                <a:latin typeface="Times New Roman"/>
                <a:cs typeface="Times New Roman"/>
              </a:rPr>
              <a:t>an  </a:t>
            </a:r>
            <a:r>
              <a:rPr sz="2400" b="1" spc="-20" dirty="0">
                <a:latin typeface="Times New Roman"/>
                <a:cs typeface="Times New Roman"/>
              </a:rPr>
              <a:t>outsider.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36291" y="3493134"/>
            <a:ext cx="5903595" cy="155106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Times New Roman"/>
                <a:cs typeface="Times New Roman"/>
              </a:rPr>
              <a:t>Each partner is a joint </a:t>
            </a:r>
            <a:r>
              <a:rPr sz="2000" b="1" dirty="0">
                <a:latin typeface="Times New Roman"/>
                <a:cs typeface="Times New Roman"/>
              </a:rPr>
              <a:t>owner </a:t>
            </a:r>
            <a:r>
              <a:rPr sz="2000" b="1" spc="-5" dirty="0">
                <a:latin typeface="Times New Roman"/>
                <a:cs typeface="Times New Roman"/>
              </a:rPr>
              <a:t>of the </a:t>
            </a:r>
            <a:r>
              <a:rPr sz="2000" b="1" spc="-10" dirty="0">
                <a:latin typeface="Times New Roman"/>
                <a:cs typeface="Times New Roman"/>
              </a:rPr>
              <a:t>property </a:t>
            </a:r>
            <a:r>
              <a:rPr sz="2000" b="1" spc="-5" dirty="0">
                <a:latin typeface="Times New Roman"/>
                <a:cs typeface="Times New Roman"/>
              </a:rPr>
              <a:t>of the firm and hence,  in the eyes of law the firm and the partners </a:t>
            </a:r>
            <a:r>
              <a:rPr sz="2000" b="1" spc="-15" dirty="0">
                <a:latin typeface="Times New Roman"/>
                <a:cs typeface="Times New Roman"/>
              </a:rPr>
              <a:t>are </a:t>
            </a:r>
            <a:r>
              <a:rPr sz="2000" b="1" spc="-5" dirty="0">
                <a:latin typeface="Times New Roman"/>
                <a:cs typeface="Times New Roman"/>
              </a:rPr>
              <a:t>considered to be one  and the </a:t>
            </a:r>
            <a:r>
              <a:rPr sz="2000" b="1" spc="-10" dirty="0">
                <a:latin typeface="Times New Roman"/>
                <a:cs typeface="Times New Roman"/>
              </a:rPr>
              <a:t>same. </a:t>
            </a:r>
            <a:r>
              <a:rPr sz="2000" b="1" spc="-5" dirty="0">
                <a:latin typeface="Times New Roman"/>
                <a:cs typeface="Times New Roman"/>
              </a:rPr>
              <a:t>Partnership has no separate existence apart </a:t>
            </a:r>
            <a:r>
              <a:rPr sz="2000" b="1" spc="-10" dirty="0">
                <a:latin typeface="Times New Roman"/>
                <a:cs typeface="Times New Roman"/>
              </a:rPr>
              <a:t>from </a:t>
            </a:r>
            <a:r>
              <a:rPr sz="2000" b="1" spc="-5" dirty="0">
                <a:latin typeface="Times New Roman"/>
                <a:cs typeface="Times New Roman"/>
              </a:rPr>
              <a:t>the  partners composing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it.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705100" y="5189220"/>
            <a:ext cx="5503163" cy="51358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00416" y="5189220"/>
            <a:ext cx="384048" cy="51358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05100" y="5463540"/>
            <a:ext cx="6260592" cy="51358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57843" y="5463540"/>
            <a:ext cx="384048" cy="5135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05100" y="5737859"/>
            <a:ext cx="2918460" cy="51358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836291" y="5244465"/>
            <a:ext cx="6055995" cy="149015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The essence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-5" dirty="0">
                <a:latin typeface="Times New Roman"/>
                <a:cs typeface="Times New Roman"/>
              </a:rPr>
              <a:t>partnership is based on the spirit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0" dirty="0">
                <a:latin typeface="Times New Roman"/>
                <a:cs typeface="Times New Roman"/>
              </a:rPr>
              <a:t>co-  </a:t>
            </a:r>
            <a:r>
              <a:rPr sz="2400" b="1" spc="-5" dirty="0">
                <a:latin typeface="Times New Roman"/>
                <a:cs typeface="Times New Roman"/>
              </a:rPr>
              <a:t>operation. </a:t>
            </a:r>
            <a:r>
              <a:rPr sz="2400" b="1" dirty="0">
                <a:latin typeface="Times New Roman"/>
                <a:cs typeface="Times New Roman"/>
              </a:rPr>
              <a:t>Hence </a:t>
            </a:r>
            <a:r>
              <a:rPr sz="2400" b="1" spc="-10" dirty="0">
                <a:latin typeface="Times New Roman"/>
                <a:cs typeface="Times New Roman"/>
              </a:rPr>
              <a:t>there </a:t>
            </a:r>
            <a:r>
              <a:rPr sz="2400" b="1" spc="-5" dirty="0">
                <a:latin typeface="Times New Roman"/>
                <a:cs typeface="Times New Roman"/>
              </a:rPr>
              <a:t>should be mutual trust </a:t>
            </a:r>
            <a:r>
              <a:rPr sz="2400" b="1" dirty="0">
                <a:latin typeface="Times New Roman"/>
                <a:cs typeface="Times New Roman"/>
              </a:rPr>
              <a:t>and </a:t>
            </a:r>
            <a:r>
              <a:rPr sz="2400" b="1" spc="-5" dirty="0">
                <a:latin typeface="Times New Roman"/>
                <a:cs typeface="Times New Roman"/>
              </a:rPr>
              <a:t>mutual </a:t>
            </a:r>
            <a:r>
              <a:rPr sz="2400" b="1" spc="0" dirty="0">
                <a:latin typeface="Times New Roman"/>
                <a:cs typeface="Times New Roman"/>
              </a:rPr>
              <a:t>co-  </a:t>
            </a:r>
            <a:r>
              <a:rPr sz="2400" b="1" spc="-5" dirty="0">
                <a:latin typeface="Times New Roman"/>
                <a:cs typeface="Times New Roman"/>
              </a:rPr>
              <a:t>operation among partners.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58011" y="413004"/>
            <a:ext cx="7228331" cy="101193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128775" y="531698"/>
            <a:ext cx="6658609" cy="57467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FF0000"/>
                </a:solidFill>
                <a:latin typeface="Times New Roman"/>
                <a:cs typeface="Times New Roman"/>
              </a:rPr>
              <a:t>Characteristics </a:t>
            </a:r>
            <a:r>
              <a:rPr sz="3600" b="0" dirty="0">
                <a:solidFill>
                  <a:srgbClr val="FF0000"/>
                </a:solidFill>
                <a:latin typeface="Times New Roman"/>
                <a:cs typeface="Times New Roman"/>
              </a:rPr>
              <a:t>of a Partnership</a:t>
            </a:r>
            <a:r>
              <a:rPr sz="3600" b="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0" dirty="0">
                <a:solidFill>
                  <a:srgbClr val="FF0000"/>
                </a:solidFill>
                <a:latin typeface="Times New Roman"/>
                <a:cs typeface="Times New Roman"/>
              </a:rPr>
              <a:t>firm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23088" y="4937759"/>
            <a:ext cx="2340864" cy="171145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8995" y="4963667"/>
            <a:ext cx="2234184" cy="160477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03375" y="4733544"/>
            <a:ext cx="699515" cy="76657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29283" y="4759452"/>
            <a:ext cx="592835" cy="65989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3088" y="3174492"/>
            <a:ext cx="2340864" cy="170992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8995" y="3200400"/>
            <a:ext cx="2234184" cy="160324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43000" y="2971800"/>
            <a:ext cx="699515" cy="76657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68908" y="2997707"/>
            <a:ext cx="592835" cy="6598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8891" y="1415796"/>
            <a:ext cx="2374392" cy="174497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8995" y="1463039"/>
            <a:ext cx="2234184" cy="160477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8995" y="1463039"/>
            <a:ext cx="2234565" cy="1605280"/>
          </a:xfrm>
          <a:custGeom>
            <a:avLst/>
            <a:gdLst/>
            <a:ahLst/>
            <a:cxnLst/>
            <a:rect l="l" t="t" r="r" b="b"/>
            <a:pathLst>
              <a:path w="2234565" h="1605280">
                <a:moveTo>
                  <a:pt x="0" y="1604772"/>
                </a:moveTo>
                <a:lnTo>
                  <a:pt x="2234184" y="1604772"/>
                </a:lnTo>
                <a:lnTo>
                  <a:pt x="2234184" y="0"/>
                </a:lnTo>
                <a:lnTo>
                  <a:pt x="0" y="0"/>
                </a:lnTo>
                <a:lnTo>
                  <a:pt x="0" y="1604772"/>
                </a:lnTo>
                <a:close/>
              </a:path>
            </a:pathLst>
          </a:custGeom>
          <a:ln w="9144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25780" y="5381244"/>
            <a:ext cx="1894332" cy="67970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02970" y="5458459"/>
            <a:ext cx="1513205" cy="39116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0" dirty="0">
                <a:solidFill>
                  <a:srgbClr val="311800"/>
                </a:solidFill>
                <a:latin typeface="Times New Roman"/>
                <a:cs typeface="Times New Roman"/>
              </a:rPr>
              <a:t>Team</a:t>
            </a:r>
            <a:r>
              <a:rPr sz="2400" b="1" spc="-55" dirty="0">
                <a:solidFill>
                  <a:srgbClr val="3118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spirit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29768" y="3649979"/>
            <a:ext cx="2084832" cy="56997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76478" y="3712590"/>
            <a:ext cx="1769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Joint</a:t>
            </a:r>
            <a:r>
              <a:rPr sz="20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ownership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42900" y="1626107"/>
            <a:ext cx="713232" cy="51358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8283" y="1626107"/>
            <a:ext cx="384047" cy="51358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24483" y="1626107"/>
            <a:ext cx="1828800" cy="51358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26008" y="1900427"/>
            <a:ext cx="1287780" cy="51358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48995" y="1463039"/>
            <a:ext cx="2234565" cy="1605280"/>
          </a:xfrm>
          <a:prstGeom prst="rect">
            <a:avLst/>
          </a:prstGeom>
          <a:ln w="9144">
            <a:solidFill>
              <a:srgbClr val="E0E0E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Times New Roman"/>
              <a:cs typeface="Times New Roman"/>
            </a:endParaRPr>
          </a:p>
          <a:p>
            <a:pPr marR="4445"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50736"/>
                </a:solidFill>
                <a:latin typeface="Times New Roman"/>
                <a:cs typeface="Times New Roman"/>
              </a:rPr>
              <a:t>Non-transfer</a:t>
            </a:r>
            <a:r>
              <a:rPr sz="1800" b="1" spc="-45" dirty="0">
                <a:solidFill>
                  <a:srgbClr val="F5073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50736"/>
                </a:solidFill>
                <a:latin typeface="Times New Roman"/>
                <a:cs typeface="Times New Roman"/>
              </a:rPr>
              <a:t>ability</a:t>
            </a:r>
            <a:endParaRPr sz="1800">
              <a:latin typeface="Times New Roman"/>
              <a:cs typeface="Times New Roman"/>
            </a:endParaRPr>
          </a:p>
          <a:p>
            <a:pPr marR="4445" algn="ctr">
              <a:lnSpc>
                <a:spcPct val="100000"/>
              </a:lnSpc>
            </a:pPr>
            <a:r>
              <a:rPr sz="1800" b="1" dirty="0">
                <a:solidFill>
                  <a:srgbClr val="F50736"/>
                </a:solidFill>
                <a:latin typeface="Times New Roman"/>
                <a:cs typeface="Times New Roman"/>
              </a:rPr>
              <a:t>of</a:t>
            </a:r>
            <a:r>
              <a:rPr sz="1800" b="1" spc="-10" dirty="0">
                <a:solidFill>
                  <a:srgbClr val="F50736"/>
                </a:solidFill>
                <a:latin typeface="Times New Roman"/>
                <a:cs typeface="Times New Roman"/>
              </a:rPr>
              <a:t> interest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7504" y="1651"/>
            <a:ext cx="3225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latin typeface="Times New Roman"/>
                <a:cs typeface="Times New Roman"/>
              </a:rPr>
              <a:t>Kinds </a:t>
            </a:r>
            <a:r>
              <a:rPr sz="3600" b="0" dirty="0">
                <a:latin typeface="Times New Roman"/>
                <a:cs typeface="Times New Roman"/>
              </a:rPr>
              <a:t>of</a:t>
            </a:r>
            <a:r>
              <a:rPr sz="3600" b="0" spc="-35" dirty="0">
                <a:latin typeface="Times New Roman"/>
                <a:cs typeface="Times New Roman"/>
              </a:rPr>
              <a:t> </a:t>
            </a:r>
            <a:r>
              <a:rPr sz="3600" b="0" spc="-5" dirty="0">
                <a:latin typeface="Times New Roman"/>
                <a:cs typeface="Times New Roman"/>
              </a:rPr>
              <a:t>Partners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2272" y="3581400"/>
            <a:ext cx="8378952" cy="493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2376" y="3733800"/>
            <a:ext cx="8238744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6468" y="4050791"/>
            <a:ext cx="8345424" cy="1048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2376" y="4076700"/>
            <a:ext cx="8238744" cy="9418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1812" y="4244340"/>
            <a:ext cx="525780" cy="5760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0580" y="4264152"/>
            <a:ext cx="434340" cy="5044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80237" y="4365497"/>
            <a:ext cx="1022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71717"/>
                </a:solidFill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75563" y="4094734"/>
            <a:ext cx="7235037" cy="222881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A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nominal partner is </a:t>
            </a: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one who does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not have any </a:t>
            </a:r>
            <a:r>
              <a:rPr sz="2400" b="1" spc="-10" dirty="0">
                <a:solidFill>
                  <a:srgbClr val="311800"/>
                </a:solidFill>
                <a:latin typeface="Times New Roman"/>
                <a:cs typeface="Times New Roman"/>
              </a:rPr>
              <a:t>real interest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in </a:t>
            </a: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the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business </a:t>
            </a:r>
            <a:r>
              <a:rPr sz="2400" b="1" spc="-10" dirty="0">
                <a:solidFill>
                  <a:srgbClr val="311800"/>
                </a:solidFill>
                <a:latin typeface="Times New Roman"/>
                <a:cs typeface="Times New Roman"/>
              </a:rPr>
              <a:t>but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lends his name  </a:t>
            </a: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to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the firm, without any capital contributions, and doesn’t </a:t>
            </a:r>
            <a:r>
              <a:rPr sz="2400" b="1" spc="-10" dirty="0">
                <a:solidFill>
                  <a:srgbClr val="311800"/>
                </a:solidFill>
                <a:latin typeface="Times New Roman"/>
                <a:cs typeface="Times New Roman"/>
              </a:rPr>
              <a:t>share </a:t>
            </a: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the </a:t>
            </a:r>
            <a:r>
              <a:rPr sz="2400" b="1" spc="-10" dirty="0">
                <a:solidFill>
                  <a:srgbClr val="311800"/>
                </a:solidFill>
                <a:latin typeface="Times New Roman"/>
                <a:cs typeface="Times New Roman"/>
              </a:rPr>
              <a:t>profits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of the </a:t>
            </a: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business.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He  also </a:t>
            </a: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does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not usually have </a:t>
            </a: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a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voice in the management of the </a:t>
            </a: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business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of </a:t>
            </a: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the </a:t>
            </a:r>
            <a:r>
              <a:rPr sz="2400" b="1" spc="-10" dirty="0">
                <a:solidFill>
                  <a:srgbClr val="311800"/>
                </a:solidFill>
                <a:latin typeface="Times New Roman"/>
                <a:cs typeface="Times New Roman"/>
              </a:rPr>
              <a:t>firm, </a:t>
            </a:r>
            <a:r>
              <a:rPr sz="2400" b="1" spc="-5" dirty="0">
                <a:solidFill>
                  <a:srgbClr val="311800"/>
                </a:solidFill>
                <a:latin typeface="Times New Roman"/>
                <a:cs typeface="Times New Roman"/>
              </a:rPr>
              <a:t>but he is liable  </a:t>
            </a:r>
            <a:r>
              <a:rPr sz="2400" b="1" dirty="0">
                <a:solidFill>
                  <a:srgbClr val="311800"/>
                </a:solidFill>
                <a:latin typeface="Times New Roman"/>
                <a:cs typeface="Times New Roman"/>
              </a:rPr>
              <a:t>to outsiders as an actual</a:t>
            </a:r>
            <a:r>
              <a:rPr sz="2400" b="1" spc="-95" dirty="0">
                <a:solidFill>
                  <a:srgbClr val="3118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311800"/>
                </a:solidFill>
                <a:latin typeface="Times New Roman"/>
                <a:cs typeface="Times New Roman"/>
              </a:rPr>
              <a:t>partner.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8907" y="3628644"/>
            <a:ext cx="8239125" cy="338554"/>
          </a:xfrm>
          <a:prstGeom prst="rect">
            <a:avLst/>
          </a:prstGeom>
          <a:ln w="9144">
            <a:solidFill>
              <a:srgbClr val="D6D7D9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240"/>
              </a:spcBef>
            </a:pPr>
            <a:r>
              <a:rPr sz="2000" b="1" spc="-5" dirty="0">
                <a:latin typeface="Times New Roman"/>
                <a:cs typeface="Times New Roman"/>
              </a:rPr>
              <a:t>Nominal</a:t>
            </a:r>
            <a:r>
              <a:rPr sz="2000" b="1" spc="3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Partner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1604" y="1130808"/>
            <a:ext cx="8377428" cy="9189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1708" y="1178052"/>
            <a:ext cx="8237220" cy="7787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1708" y="1178052"/>
            <a:ext cx="8237220" cy="779145"/>
          </a:xfrm>
          <a:custGeom>
            <a:avLst/>
            <a:gdLst/>
            <a:ahLst/>
            <a:cxnLst/>
            <a:rect l="l" t="t" r="r" b="b"/>
            <a:pathLst>
              <a:path w="8237220" h="779144">
                <a:moveTo>
                  <a:pt x="0" y="778763"/>
                </a:moveTo>
                <a:lnTo>
                  <a:pt x="8237220" y="778763"/>
                </a:lnTo>
                <a:lnTo>
                  <a:pt x="8237220" y="0"/>
                </a:lnTo>
                <a:lnTo>
                  <a:pt x="0" y="0"/>
                </a:lnTo>
                <a:lnTo>
                  <a:pt x="0" y="778763"/>
                </a:lnTo>
                <a:close/>
              </a:path>
            </a:pathLst>
          </a:custGeom>
          <a:ln w="9143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385316" y="1307338"/>
            <a:ext cx="72898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A person </a:t>
            </a:r>
            <a:r>
              <a:rPr sz="2000" b="1" spc="-5" dirty="0">
                <a:latin typeface="Times New Roman"/>
                <a:cs typeface="Times New Roman"/>
              </a:rPr>
              <a:t>who </a:t>
            </a:r>
            <a:r>
              <a:rPr sz="2000" b="1" spc="-10" dirty="0">
                <a:latin typeface="Times New Roman"/>
                <a:cs typeface="Times New Roman"/>
              </a:rPr>
              <a:t>takes</a:t>
            </a:r>
            <a:r>
              <a:rPr sz="2000" b="1" spc="7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active interest in </a:t>
            </a:r>
            <a:r>
              <a:rPr sz="2000" b="1" dirty="0">
                <a:latin typeface="Times New Roman"/>
                <a:cs typeface="Times New Roman"/>
              </a:rPr>
              <a:t>the </a:t>
            </a:r>
            <a:r>
              <a:rPr sz="2000" b="1" spc="-5" dirty="0">
                <a:latin typeface="Times New Roman"/>
                <a:cs typeface="Times New Roman"/>
              </a:rPr>
              <a:t>conduct and management </a:t>
            </a:r>
            <a:r>
              <a:rPr sz="2000" b="1" dirty="0">
                <a:latin typeface="Times New Roman"/>
                <a:cs typeface="Times New Roman"/>
              </a:rPr>
              <a:t>of the </a:t>
            </a:r>
            <a:r>
              <a:rPr sz="2000" b="1" spc="-5" dirty="0">
                <a:latin typeface="Times New Roman"/>
                <a:cs typeface="Times New Roman"/>
              </a:rPr>
              <a:t>business </a:t>
            </a:r>
            <a:r>
              <a:rPr sz="2000" b="1" dirty="0">
                <a:latin typeface="Times New Roman"/>
                <a:cs typeface="Times New Roman"/>
              </a:rPr>
              <a:t>of </a:t>
            </a:r>
            <a:r>
              <a:rPr sz="2000" b="1" spc="-5" dirty="0">
                <a:latin typeface="Times New Roman"/>
                <a:cs typeface="Times New Roman"/>
              </a:rPr>
              <a:t>the </a:t>
            </a:r>
            <a:r>
              <a:rPr sz="2000" b="1">
                <a:latin typeface="Times New Roman"/>
                <a:cs typeface="Times New Roman"/>
              </a:rPr>
              <a:t>firm </a:t>
            </a:r>
            <a:r>
              <a:rPr sz="2000" b="1" smtClean="0">
                <a:latin typeface="Times New Roman"/>
                <a:cs typeface="Times New Roman"/>
              </a:rPr>
              <a:t>is</a:t>
            </a:r>
            <a:r>
              <a:rPr lang="en-US" sz="2000" b="1" dirty="0" smtClean="0">
                <a:latin typeface="Times New Roman"/>
                <a:cs typeface="Times New Roman"/>
              </a:rPr>
              <a:t> </a:t>
            </a:r>
            <a:r>
              <a:rPr sz="2000" b="1" spc="-5" smtClean="0">
                <a:latin typeface="Times New Roman"/>
                <a:cs typeface="Times New Roman"/>
              </a:rPr>
              <a:t>known </a:t>
            </a:r>
            <a:r>
              <a:rPr sz="2000" b="1" dirty="0">
                <a:latin typeface="Times New Roman"/>
                <a:cs typeface="Times New Roman"/>
              </a:rPr>
              <a:t>as active or managing</a:t>
            </a:r>
            <a:r>
              <a:rPr sz="2000" b="1" spc="-1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partner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85800" y="775716"/>
            <a:ext cx="8345424" cy="419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1708" y="801623"/>
            <a:ext cx="8238744" cy="3124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4944" y="762000"/>
            <a:ext cx="772668" cy="4038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23772" y="762000"/>
            <a:ext cx="829055" cy="4038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96239" y="802894"/>
            <a:ext cx="3318561" cy="29046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Times New Roman"/>
                <a:cs typeface="Times New Roman"/>
              </a:rPr>
              <a:t>Active</a:t>
            </a:r>
            <a:r>
              <a:rPr b="1" spc="-7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partner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19911" y="1309116"/>
            <a:ext cx="492251" cy="4602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9536" y="1325880"/>
            <a:ext cx="409956" cy="4800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5819" y="1335024"/>
            <a:ext cx="385572" cy="35356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93038" y="1387220"/>
            <a:ext cx="1022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7E7E7E"/>
                </a:solidFill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41604" y="2465832"/>
            <a:ext cx="8377428" cy="109575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1708" y="2513076"/>
            <a:ext cx="8237220" cy="9555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1708" y="2513076"/>
            <a:ext cx="8237220" cy="955675"/>
          </a:xfrm>
          <a:custGeom>
            <a:avLst/>
            <a:gdLst/>
            <a:ahLst/>
            <a:cxnLst/>
            <a:rect l="l" t="t" r="r" b="b"/>
            <a:pathLst>
              <a:path w="8237220" h="955675">
                <a:moveTo>
                  <a:pt x="0" y="955548"/>
                </a:moveTo>
                <a:lnTo>
                  <a:pt x="8237220" y="955548"/>
                </a:lnTo>
                <a:lnTo>
                  <a:pt x="8237220" y="0"/>
                </a:lnTo>
                <a:lnTo>
                  <a:pt x="0" y="0"/>
                </a:lnTo>
                <a:lnTo>
                  <a:pt x="0" y="955548"/>
                </a:lnTo>
                <a:close/>
              </a:path>
            </a:pathLst>
          </a:custGeom>
          <a:ln w="9144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415796" y="2667381"/>
            <a:ext cx="7285355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A </a:t>
            </a:r>
            <a:r>
              <a:rPr sz="2000" b="1" spc="-5" dirty="0">
                <a:latin typeface="Times New Roman"/>
                <a:cs typeface="Times New Roman"/>
              </a:rPr>
              <a:t>sleeping partner </a:t>
            </a:r>
            <a:r>
              <a:rPr sz="2000" b="1" dirty="0">
                <a:latin typeface="Times New Roman"/>
                <a:cs typeface="Times New Roman"/>
              </a:rPr>
              <a:t>is a </a:t>
            </a:r>
            <a:r>
              <a:rPr sz="2000" b="1" spc="-5" dirty="0">
                <a:latin typeface="Times New Roman"/>
                <a:cs typeface="Times New Roman"/>
              </a:rPr>
              <a:t>partner </a:t>
            </a:r>
            <a:r>
              <a:rPr sz="2000" b="1" dirty="0">
                <a:latin typeface="Times New Roman"/>
                <a:cs typeface="Times New Roman"/>
              </a:rPr>
              <a:t>who </a:t>
            </a:r>
            <a:r>
              <a:rPr sz="2000" b="1" spc="-5" dirty="0">
                <a:latin typeface="Times New Roman"/>
                <a:cs typeface="Times New Roman"/>
              </a:rPr>
              <a:t>‘sleeps’, that </a:t>
            </a:r>
            <a:r>
              <a:rPr sz="2000" b="1" dirty="0">
                <a:latin typeface="Times New Roman"/>
                <a:cs typeface="Times New Roman"/>
              </a:rPr>
              <a:t>is, </a:t>
            </a:r>
            <a:r>
              <a:rPr sz="2000" b="1" spc="-5" dirty="0">
                <a:latin typeface="Times New Roman"/>
                <a:cs typeface="Times New Roman"/>
              </a:rPr>
              <a:t>he </a:t>
            </a:r>
            <a:r>
              <a:rPr sz="2000" b="1" dirty="0">
                <a:latin typeface="Times New Roman"/>
                <a:cs typeface="Times New Roman"/>
              </a:rPr>
              <a:t>does </a:t>
            </a:r>
            <a:r>
              <a:rPr sz="2000" b="1" spc="-5" dirty="0">
                <a:latin typeface="Times New Roman"/>
                <a:cs typeface="Times New Roman"/>
              </a:rPr>
              <a:t>not </a:t>
            </a:r>
            <a:r>
              <a:rPr sz="2000" b="1" spc="-10" dirty="0">
                <a:latin typeface="Times New Roman"/>
                <a:cs typeface="Times New Roman"/>
              </a:rPr>
              <a:t>take </a:t>
            </a:r>
            <a:r>
              <a:rPr sz="2000" b="1" dirty="0">
                <a:latin typeface="Times New Roman"/>
                <a:cs typeface="Times New Roman"/>
              </a:rPr>
              <a:t>active </a:t>
            </a:r>
            <a:r>
              <a:rPr sz="2000" b="1" spc="-5" dirty="0">
                <a:latin typeface="Times New Roman"/>
                <a:cs typeface="Times New Roman"/>
              </a:rPr>
              <a:t>part </a:t>
            </a:r>
            <a:r>
              <a:rPr sz="2000" b="1" dirty="0">
                <a:latin typeface="Times New Roman"/>
                <a:cs typeface="Times New Roman"/>
              </a:rPr>
              <a:t>in </a:t>
            </a:r>
            <a:r>
              <a:rPr sz="2000" b="1" spc="-5" dirty="0">
                <a:latin typeface="Times New Roman"/>
                <a:cs typeface="Times New Roman"/>
              </a:rPr>
              <a:t>the  management </a:t>
            </a:r>
            <a:r>
              <a:rPr sz="2000" b="1" dirty="0">
                <a:latin typeface="Times New Roman"/>
                <a:cs typeface="Times New Roman"/>
              </a:rPr>
              <a:t>of the business. Such a partner only contributes to the </a:t>
            </a:r>
            <a:r>
              <a:rPr sz="2000" b="1" spc="-5" dirty="0">
                <a:latin typeface="Times New Roman"/>
                <a:cs typeface="Times New Roman"/>
              </a:rPr>
              <a:t>share </a:t>
            </a:r>
            <a:r>
              <a:rPr sz="2000" b="1" dirty="0">
                <a:latin typeface="Times New Roman"/>
                <a:cs typeface="Times New Roman"/>
              </a:rPr>
              <a:t>capital of the</a:t>
            </a:r>
            <a:r>
              <a:rPr sz="2000" b="1" spc="-229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firm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85800" y="2033016"/>
            <a:ext cx="8343900" cy="4648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1708" y="2058923"/>
            <a:ext cx="8237220" cy="3581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11708" y="2077974"/>
            <a:ext cx="82372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573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Sleeping</a:t>
            </a:r>
            <a:r>
              <a:rPr sz="1400" b="1" spc="30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partner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04672" y="2717292"/>
            <a:ext cx="493776" cy="54863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0580" y="2743200"/>
            <a:ext cx="387096" cy="44196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958291" y="2824988"/>
            <a:ext cx="1022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90600" y="5847689"/>
            <a:ext cx="1022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71717"/>
                </a:solidFill>
                <a:latin typeface="Times New Roman"/>
                <a:cs typeface="Times New Roman"/>
              </a:rPr>
              <a:t>4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2062</Words>
  <Application>Microsoft Office PowerPoint</Application>
  <PresentationFormat>On-screen Show (4:3)</PresentationFormat>
  <Paragraphs>235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PARTNERSHIP</vt:lpstr>
      <vt:lpstr>Slide 3</vt:lpstr>
      <vt:lpstr>‘Partner’ ‘Firm’ and ‘Firm Name</vt:lpstr>
      <vt:lpstr>Characteristics of a Partnership firm</vt:lpstr>
      <vt:lpstr>Characteristics of a Partnership firm</vt:lpstr>
      <vt:lpstr>Characteristics of a Partnership firm</vt:lpstr>
      <vt:lpstr>Characteristics of a Partnership firm</vt:lpstr>
      <vt:lpstr>Kinds of Partners</vt:lpstr>
      <vt:lpstr>Partner by estoppel or holding out </vt:lpstr>
      <vt:lpstr>Slide 11</vt:lpstr>
      <vt:lpstr>Kinds of Partnership</vt:lpstr>
      <vt:lpstr>Partnership at Will [Sec.7 read with Sec.43)]</vt:lpstr>
      <vt:lpstr>Particular Partnership [sec. 8]</vt:lpstr>
      <vt:lpstr>Partnership deed</vt:lpstr>
      <vt:lpstr>Contents of Partnership Deed</vt:lpstr>
      <vt:lpstr>Powers of partners</vt:lpstr>
      <vt:lpstr>Slide 18</vt:lpstr>
      <vt:lpstr>Obtaining prescribed form Preparing statement in the prescribed form  Signing the statement</vt:lpstr>
      <vt:lpstr>Slide 20</vt:lpstr>
      <vt:lpstr>Rights…..</vt:lpstr>
      <vt:lpstr>To carry on business to the greater advantage</vt:lpstr>
      <vt:lpstr>Liabilities…..</vt:lpstr>
      <vt:lpstr>Cont…</vt:lpstr>
      <vt:lpstr>Cont…</vt:lpstr>
      <vt:lpstr>DISSOLUTION OF A FIRM</vt:lpstr>
      <vt:lpstr>Slide 27</vt:lpstr>
      <vt:lpstr>Cont…</vt:lpstr>
      <vt:lpstr>Cont…</vt:lpstr>
      <vt:lpstr>Cont…</vt:lpstr>
      <vt:lpstr>Mode of Dissolution of Firm</vt:lpstr>
      <vt:lpstr>Slide 32</vt:lpstr>
      <vt:lpstr>By the Order of the Court</vt:lpstr>
      <vt:lpstr>Without the Intervention of the Court.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Manish</dc:creator>
  <cp:lastModifiedBy>Manish</cp:lastModifiedBy>
  <cp:revision>5</cp:revision>
  <dcterms:created xsi:type="dcterms:W3CDTF">2017-10-11T06:54:16Z</dcterms:created>
  <dcterms:modified xsi:type="dcterms:W3CDTF">2017-11-08T06:55:10Z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2014-12-05T00:00:00Z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2017-10-11T00:00:00Z</vt:filetime>
  </property>
</Properties>
</file>